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3716000" cy="21678900"/>
  <p:notesSz cx="6858000" cy="9144000"/>
  <p:defaultTextStyle>
    <a:defPPr>
      <a:defRPr lang="pt-PT"/>
    </a:defPPr>
    <a:lvl1pPr marL="0" algn="l" defTabSz="1954439" rtl="0" eaLnBrk="1" latinLnBrk="0" hangingPunct="1">
      <a:defRPr sz="3847" kern="1200">
        <a:solidFill>
          <a:schemeClr val="tx1"/>
        </a:solidFill>
        <a:latin typeface="+mn-lt"/>
        <a:ea typeface="+mn-ea"/>
        <a:cs typeface="+mn-cs"/>
      </a:defRPr>
    </a:lvl1pPr>
    <a:lvl2pPr marL="977219" algn="l" defTabSz="1954439" rtl="0" eaLnBrk="1" latinLnBrk="0" hangingPunct="1">
      <a:defRPr sz="3847" kern="1200">
        <a:solidFill>
          <a:schemeClr val="tx1"/>
        </a:solidFill>
        <a:latin typeface="+mn-lt"/>
        <a:ea typeface="+mn-ea"/>
        <a:cs typeface="+mn-cs"/>
      </a:defRPr>
    </a:lvl2pPr>
    <a:lvl3pPr marL="1954439" algn="l" defTabSz="1954439" rtl="0" eaLnBrk="1" latinLnBrk="0" hangingPunct="1">
      <a:defRPr sz="3847" kern="1200">
        <a:solidFill>
          <a:schemeClr val="tx1"/>
        </a:solidFill>
        <a:latin typeface="+mn-lt"/>
        <a:ea typeface="+mn-ea"/>
        <a:cs typeface="+mn-cs"/>
      </a:defRPr>
    </a:lvl3pPr>
    <a:lvl4pPr marL="2931658" algn="l" defTabSz="1954439" rtl="0" eaLnBrk="1" latinLnBrk="0" hangingPunct="1">
      <a:defRPr sz="3847" kern="1200">
        <a:solidFill>
          <a:schemeClr val="tx1"/>
        </a:solidFill>
        <a:latin typeface="+mn-lt"/>
        <a:ea typeface="+mn-ea"/>
        <a:cs typeface="+mn-cs"/>
      </a:defRPr>
    </a:lvl4pPr>
    <a:lvl5pPr marL="3908877" algn="l" defTabSz="1954439" rtl="0" eaLnBrk="1" latinLnBrk="0" hangingPunct="1">
      <a:defRPr sz="3847" kern="1200">
        <a:solidFill>
          <a:schemeClr val="tx1"/>
        </a:solidFill>
        <a:latin typeface="+mn-lt"/>
        <a:ea typeface="+mn-ea"/>
        <a:cs typeface="+mn-cs"/>
      </a:defRPr>
    </a:lvl5pPr>
    <a:lvl6pPr marL="4886096" algn="l" defTabSz="1954439" rtl="0" eaLnBrk="1" latinLnBrk="0" hangingPunct="1">
      <a:defRPr sz="3847" kern="1200">
        <a:solidFill>
          <a:schemeClr val="tx1"/>
        </a:solidFill>
        <a:latin typeface="+mn-lt"/>
        <a:ea typeface="+mn-ea"/>
        <a:cs typeface="+mn-cs"/>
      </a:defRPr>
    </a:lvl6pPr>
    <a:lvl7pPr marL="5863316" algn="l" defTabSz="1954439" rtl="0" eaLnBrk="1" latinLnBrk="0" hangingPunct="1">
      <a:defRPr sz="3847" kern="1200">
        <a:solidFill>
          <a:schemeClr val="tx1"/>
        </a:solidFill>
        <a:latin typeface="+mn-lt"/>
        <a:ea typeface="+mn-ea"/>
        <a:cs typeface="+mn-cs"/>
      </a:defRPr>
    </a:lvl7pPr>
    <a:lvl8pPr marL="6840535" algn="l" defTabSz="1954439" rtl="0" eaLnBrk="1" latinLnBrk="0" hangingPunct="1">
      <a:defRPr sz="3847" kern="1200">
        <a:solidFill>
          <a:schemeClr val="tx1"/>
        </a:solidFill>
        <a:latin typeface="+mn-lt"/>
        <a:ea typeface="+mn-ea"/>
        <a:cs typeface="+mn-cs"/>
      </a:defRPr>
    </a:lvl8pPr>
    <a:lvl9pPr marL="7817754" algn="l" defTabSz="1954439" rtl="0" eaLnBrk="1" latinLnBrk="0" hangingPunct="1">
      <a:defRPr sz="38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28" userDrawn="1">
          <p15:clr>
            <a:srgbClr val="A4A3A4"/>
          </p15:clr>
        </p15:guide>
        <p15:guide id="2" pos="43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9" autoAdjust="0"/>
    <p:restoredTop sz="94595" autoAdjust="0"/>
  </p:normalViewPr>
  <p:slideViewPr>
    <p:cSldViewPr>
      <p:cViewPr>
        <p:scale>
          <a:sx n="50" d="100"/>
          <a:sy n="50" d="100"/>
        </p:scale>
        <p:origin x="2616" y="-636"/>
      </p:cViewPr>
      <p:guideLst>
        <p:guide orient="horz" pos="6828"/>
        <p:guide pos="432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028700" y="6734515"/>
            <a:ext cx="11658600" cy="4646913"/>
          </a:xfrm>
        </p:spPr>
        <p:txBody>
          <a:bodyPr/>
          <a:lstStyle/>
          <a:p>
            <a:r>
              <a:rPr lang="pt-PT"/>
              <a:t>Clique para editar o estilo</a:t>
            </a:r>
          </a:p>
        </p:txBody>
      </p:sp>
      <p:sp>
        <p:nvSpPr>
          <p:cNvPr id="3" name="Subtítulo 2"/>
          <p:cNvSpPr>
            <a:spLocks noGrp="1"/>
          </p:cNvSpPr>
          <p:nvPr>
            <p:ph type="subTitle" idx="1"/>
          </p:nvPr>
        </p:nvSpPr>
        <p:spPr>
          <a:xfrm>
            <a:off x="2057400" y="12284711"/>
            <a:ext cx="9601201" cy="5540163"/>
          </a:xfrm>
        </p:spPr>
        <p:txBody>
          <a:bodyPr/>
          <a:lstStyle>
            <a:lvl1pPr marL="0" indent="0" algn="ctr">
              <a:buNone/>
              <a:defRPr>
                <a:solidFill>
                  <a:schemeClr val="tx1">
                    <a:tint val="75000"/>
                  </a:schemeClr>
                </a:solidFill>
              </a:defRPr>
            </a:lvl1pPr>
            <a:lvl2pPr marL="914171" indent="0" algn="ctr">
              <a:buNone/>
              <a:defRPr>
                <a:solidFill>
                  <a:schemeClr val="tx1">
                    <a:tint val="75000"/>
                  </a:schemeClr>
                </a:solidFill>
              </a:defRPr>
            </a:lvl2pPr>
            <a:lvl3pPr marL="1828343" indent="0" algn="ctr">
              <a:buNone/>
              <a:defRPr>
                <a:solidFill>
                  <a:schemeClr val="tx1">
                    <a:tint val="75000"/>
                  </a:schemeClr>
                </a:solidFill>
              </a:defRPr>
            </a:lvl3pPr>
            <a:lvl4pPr marL="2742514" indent="0" algn="ctr">
              <a:buNone/>
              <a:defRPr>
                <a:solidFill>
                  <a:schemeClr val="tx1">
                    <a:tint val="75000"/>
                  </a:schemeClr>
                </a:solidFill>
              </a:defRPr>
            </a:lvl4pPr>
            <a:lvl5pPr marL="3656686" indent="0" algn="ctr">
              <a:buNone/>
              <a:defRPr>
                <a:solidFill>
                  <a:schemeClr val="tx1">
                    <a:tint val="75000"/>
                  </a:schemeClr>
                </a:solidFill>
              </a:defRPr>
            </a:lvl5pPr>
            <a:lvl6pPr marL="4570857" indent="0" algn="ctr">
              <a:buNone/>
              <a:defRPr>
                <a:solidFill>
                  <a:schemeClr val="tx1">
                    <a:tint val="75000"/>
                  </a:schemeClr>
                </a:solidFill>
              </a:defRPr>
            </a:lvl6pPr>
            <a:lvl7pPr marL="5485028" indent="0" algn="ctr">
              <a:buNone/>
              <a:defRPr>
                <a:solidFill>
                  <a:schemeClr val="tx1">
                    <a:tint val="75000"/>
                  </a:schemeClr>
                </a:solidFill>
              </a:defRPr>
            </a:lvl7pPr>
            <a:lvl8pPr marL="6399200" indent="0" algn="ctr">
              <a:buNone/>
              <a:defRPr>
                <a:solidFill>
                  <a:schemeClr val="tx1">
                    <a:tint val="75000"/>
                  </a:schemeClr>
                </a:solidFill>
              </a:defRPr>
            </a:lvl8pPr>
            <a:lvl9pPr marL="7313371"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772776" y="868167"/>
            <a:ext cx="3343276" cy="18497320"/>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742950" y="868167"/>
            <a:ext cx="9801226" cy="18497320"/>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1083469" y="13930707"/>
            <a:ext cx="11658600" cy="4305672"/>
          </a:xfrm>
        </p:spPr>
        <p:txBody>
          <a:bodyPr anchor="t"/>
          <a:lstStyle>
            <a:lvl1pPr algn="l">
              <a:defRPr sz="7998" b="1" cap="all"/>
            </a:lvl1pPr>
          </a:lstStyle>
          <a:p>
            <a:r>
              <a:rPr lang="pt-PT"/>
              <a:t>Clique para editar o estilo</a:t>
            </a:r>
          </a:p>
        </p:txBody>
      </p:sp>
      <p:sp>
        <p:nvSpPr>
          <p:cNvPr id="3" name="Marcador de Posição do Texto 2"/>
          <p:cNvSpPr>
            <a:spLocks noGrp="1"/>
          </p:cNvSpPr>
          <p:nvPr>
            <p:ph type="body" idx="1"/>
          </p:nvPr>
        </p:nvSpPr>
        <p:spPr>
          <a:xfrm>
            <a:off x="1083469" y="9188444"/>
            <a:ext cx="11658600" cy="4742259"/>
          </a:xfrm>
        </p:spPr>
        <p:txBody>
          <a:bodyPr anchor="b"/>
          <a:lstStyle>
            <a:lvl1pPr marL="0" indent="0">
              <a:buNone/>
              <a:defRPr sz="3999">
                <a:solidFill>
                  <a:schemeClr val="tx1">
                    <a:tint val="75000"/>
                  </a:schemeClr>
                </a:solidFill>
              </a:defRPr>
            </a:lvl1pPr>
            <a:lvl2pPr marL="914171" indent="0">
              <a:buNone/>
              <a:defRPr sz="3599">
                <a:solidFill>
                  <a:schemeClr val="tx1">
                    <a:tint val="75000"/>
                  </a:schemeClr>
                </a:solidFill>
              </a:defRPr>
            </a:lvl2pPr>
            <a:lvl3pPr marL="1828343" indent="0">
              <a:buNone/>
              <a:defRPr sz="3199">
                <a:solidFill>
                  <a:schemeClr val="tx1">
                    <a:tint val="75000"/>
                  </a:schemeClr>
                </a:solidFill>
              </a:defRPr>
            </a:lvl3pPr>
            <a:lvl4pPr marL="2742514" indent="0">
              <a:buNone/>
              <a:defRPr sz="2799">
                <a:solidFill>
                  <a:schemeClr val="tx1">
                    <a:tint val="75000"/>
                  </a:schemeClr>
                </a:solidFill>
              </a:defRPr>
            </a:lvl4pPr>
            <a:lvl5pPr marL="3656686" indent="0">
              <a:buNone/>
              <a:defRPr sz="2799">
                <a:solidFill>
                  <a:schemeClr val="tx1">
                    <a:tint val="75000"/>
                  </a:schemeClr>
                </a:solidFill>
              </a:defRPr>
            </a:lvl5pPr>
            <a:lvl6pPr marL="4570857" indent="0">
              <a:buNone/>
              <a:defRPr sz="2799">
                <a:solidFill>
                  <a:schemeClr val="tx1">
                    <a:tint val="75000"/>
                  </a:schemeClr>
                </a:solidFill>
              </a:defRPr>
            </a:lvl6pPr>
            <a:lvl7pPr marL="5485028" indent="0">
              <a:buNone/>
              <a:defRPr sz="2799">
                <a:solidFill>
                  <a:schemeClr val="tx1">
                    <a:tint val="75000"/>
                  </a:schemeClr>
                </a:solidFill>
              </a:defRPr>
            </a:lvl7pPr>
            <a:lvl8pPr marL="6399200" indent="0">
              <a:buNone/>
              <a:defRPr sz="2799">
                <a:solidFill>
                  <a:schemeClr val="tx1">
                    <a:tint val="75000"/>
                  </a:schemeClr>
                </a:solidFill>
              </a:defRPr>
            </a:lvl8pPr>
            <a:lvl9pPr marL="7313371" indent="0">
              <a:buNone/>
              <a:defRPr sz="2799">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742950" y="5058417"/>
            <a:ext cx="6572250" cy="14307072"/>
          </a:xfrm>
        </p:spPr>
        <p:txBody>
          <a:bodyPr/>
          <a:lstStyle>
            <a:lvl1pPr>
              <a:defRPr sz="5599"/>
            </a:lvl1pPr>
            <a:lvl2pPr>
              <a:defRPr sz="4799"/>
            </a:lvl2pPr>
            <a:lvl3pPr>
              <a:defRPr sz="3999"/>
            </a:lvl3pPr>
            <a:lvl4pPr>
              <a:defRPr sz="3599"/>
            </a:lvl4pPr>
            <a:lvl5pPr>
              <a:defRPr sz="3599"/>
            </a:lvl5pPr>
            <a:lvl6pPr>
              <a:defRPr sz="3599"/>
            </a:lvl6pPr>
            <a:lvl7pPr>
              <a:defRPr sz="3599"/>
            </a:lvl7pPr>
            <a:lvl8pPr>
              <a:defRPr sz="3599"/>
            </a:lvl8pPr>
            <a:lvl9pPr>
              <a:defRPr sz="3599"/>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7543801" y="5058417"/>
            <a:ext cx="6572250" cy="14307072"/>
          </a:xfrm>
        </p:spPr>
        <p:txBody>
          <a:bodyPr/>
          <a:lstStyle>
            <a:lvl1pPr>
              <a:defRPr sz="5599"/>
            </a:lvl1pPr>
            <a:lvl2pPr>
              <a:defRPr sz="4799"/>
            </a:lvl2pPr>
            <a:lvl3pPr>
              <a:defRPr sz="3999"/>
            </a:lvl3pPr>
            <a:lvl4pPr>
              <a:defRPr sz="3599"/>
            </a:lvl4pPr>
            <a:lvl5pPr>
              <a:defRPr sz="3599"/>
            </a:lvl5pPr>
            <a:lvl6pPr>
              <a:defRPr sz="3599"/>
            </a:lvl6pPr>
            <a:lvl7pPr>
              <a:defRPr sz="3599"/>
            </a:lvl7pPr>
            <a:lvl8pPr>
              <a:defRPr sz="3599"/>
            </a:lvl8pPr>
            <a:lvl9pPr>
              <a:defRPr sz="3599"/>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85802" y="868164"/>
            <a:ext cx="12344400" cy="3613150"/>
          </a:xfrm>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685801" y="4852663"/>
            <a:ext cx="6060281" cy="2022357"/>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pt-PT"/>
              <a:t>Clique para editar os estilos</a:t>
            </a:r>
          </a:p>
        </p:txBody>
      </p:sp>
      <p:sp>
        <p:nvSpPr>
          <p:cNvPr id="4" name="Marcador de Posição de Conteúdo 3"/>
          <p:cNvSpPr>
            <a:spLocks noGrp="1"/>
          </p:cNvSpPr>
          <p:nvPr>
            <p:ph sz="half" idx="2"/>
          </p:nvPr>
        </p:nvSpPr>
        <p:spPr>
          <a:xfrm>
            <a:off x="685801" y="6875024"/>
            <a:ext cx="6060281" cy="12490459"/>
          </a:xfrm>
        </p:spPr>
        <p:txBody>
          <a:bodyPr/>
          <a:lstStyle>
            <a:lvl1pPr>
              <a:defRPr sz="4799"/>
            </a:lvl1pPr>
            <a:lvl2pPr>
              <a:defRPr sz="3999"/>
            </a:lvl2pPr>
            <a:lvl3pPr>
              <a:defRPr sz="3599"/>
            </a:lvl3pPr>
            <a:lvl4pPr>
              <a:defRPr sz="3199"/>
            </a:lvl4pPr>
            <a:lvl5pPr>
              <a:defRPr sz="3199"/>
            </a:lvl5pPr>
            <a:lvl6pPr>
              <a:defRPr sz="3199"/>
            </a:lvl6pPr>
            <a:lvl7pPr>
              <a:defRPr sz="3199"/>
            </a:lvl7pPr>
            <a:lvl8pPr>
              <a:defRPr sz="3199"/>
            </a:lvl8pPr>
            <a:lvl9pPr>
              <a:defRPr sz="3199"/>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6967542" y="4852663"/>
            <a:ext cx="6062662" cy="2022357"/>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pt-PT"/>
              <a:t>Clique para editar os estilos</a:t>
            </a:r>
          </a:p>
        </p:txBody>
      </p:sp>
      <p:sp>
        <p:nvSpPr>
          <p:cNvPr id="6" name="Marcador de Posição de Conteúdo 5"/>
          <p:cNvSpPr>
            <a:spLocks noGrp="1"/>
          </p:cNvSpPr>
          <p:nvPr>
            <p:ph sz="quarter" idx="4"/>
          </p:nvPr>
        </p:nvSpPr>
        <p:spPr>
          <a:xfrm>
            <a:off x="6967542" y="6875024"/>
            <a:ext cx="6062662" cy="12490459"/>
          </a:xfrm>
        </p:spPr>
        <p:txBody>
          <a:bodyPr/>
          <a:lstStyle>
            <a:lvl1pPr>
              <a:defRPr sz="4799"/>
            </a:lvl1pPr>
            <a:lvl2pPr>
              <a:defRPr sz="3999"/>
            </a:lvl2pPr>
            <a:lvl3pPr>
              <a:defRPr sz="3599"/>
            </a:lvl3pPr>
            <a:lvl4pPr>
              <a:defRPr sz="3199"/>
            </a:lvl4pPr>
            <a:lvl5pPr>
              <a:defRPr sz="3199"/>
            </a:lvl5pPr>
            <a:lvl6pPr>
              <a:defRPr sz="3199"/>
            </a:lvl6pPr>
            <a:lvl7pPr>
              <a:defRPr sz="3199"/>
            </a:lvl7pPr>
            <a:lvl8pPr>
              <a:defRPr sz="3199"/>
            </a:lvl8pPr>
            <a:lvl9pPr>
              <a:defRPr sz="3199"/>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2" y="863140"/>
            <a:ext cx="4512469" cy="3673370"/>
          </a:xfrm>
        </p:spPr>
        <p:txBody>
          <a:bodyPr anchor="b"/>
          <a:lstStyle>
            <a:lvl1pPr algn="l">
              <a:defRPr sz="3999" b="1"/>
            </a:lvl1pPr>
          </a:lstStyle>
          <a:p>
            <a:r>
              <a:rPr lang="pt-PT"/>
              <a:t>Clique para editar o estilo</a:t>
            </a:r>
          </a:p>
        </p:txBody>
      </p:sp>
      <p:sp>
        <p:nvSpPr>
          <p:cNvPr id="3" name="Marcador de Posição de Conteúdo 2"/>
          <p:cNvSpPr>
            <a:spLocks noGrp="1"/>
          </p:cNvSpPr>
          <p:nvPr>
            <p:ph idx="1"/>
          </p:nvPr>
        </p:nvSpPr>
        <p:spPr>
          <a:xfrm>
            <a:off x="5362576" y="863150"/>
            <a:ext cx="7667625" cy="1850234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685802" y="4536514"/>
            <a:ext cx="4512469" cy="14828972"/>
          </a:xfrm>
        </p:spPr>
        <p:txBody>
          <a:bodyPr/>
          <a:lstStyle>
            <a:lvl1pPr marL="0" indent="0">
              <a:buNone/>
              <a:defRPr sz="27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688435" y="15175232"/>
            <a:ext cx="8229600" cy="1791522"/>
          </a:xfrm>
        </p:spPr>
        <p:txBody>
          <a:bodyPr anchor="b"/>
          <a:lstStyle>
            <a:lvl1pPr algn="l">
              <a:defRPr sz="3999" b="1"/>
            </a:lvl1pPr>
          </a:lstStyle>
          <a:p>
            <a:r>
              <a:rPr lang="pt-PT"/>
              <a:t>Clique para editar o estilo</a:t>
            </a:r>
          </a:p>
        </p:txBody>
      </p:sp>
      <p:sp>
        <p:nvSpPr>
          <p:cNvPr id="3" name="Marcador de Posição da Imagem 2"/>
          <p:cNvSpPr>
            <a:spLocks noGrp="1"/>
          </p:cNvSpPr>
          <p:nvPr>
            <p:ph type="pic" idx="1"/>
          </p:nvPr>
        </p:nvSpPr>
        <p:spPr>
          <a:xfrm>
            <a:off x="2688435" y="1937052"/>
            <a:ext cx="8229600" cy="1300734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r>
              <a:rPr lang="pt-PT"/>
              <a:t>Clique no ícone para adicionar uma imagem</a:t>
            </a:r>
          </a:p>
        </p:txBody>
      </p:sp>
      <p:sp>
        <p:nvSpPr>
          <p:cNvPr id="4" name="Marcador de Posição do Texto 3"/>
          <p:cNvSpPr>
            <a:spLocks noGrp="1"/>
          </p:cNvSpPr>
          <p:nvPr>
            <p:ph type="body" sz="half" idx="2"/>
          </p:nvPr>
        </p:nvSpPr>
        <p:spPr>
          <a:xfrm>
            <a:off x="2688435" y="16966753"/>
            <a:ext cx="8229600" cy="2544258"/>
          </a:xfrm>
        </p:spPr>
        <p:txBody>
          <a:bodyPr/>
          <a:lstStyle>
            <a:lvl1pPr marL="0" indent="0">
              <a:buNone/>
              <a:defRPr sz="2799"/>
            </a:lvl1pPr>
            <a:lvl2pPr marL="914171" indent="0">
              <a:buNone/>
              <a:defRPr sz="2399"/>
            </a:lvl2pPr>
            <a:lvl3pPr marL="1828343" indent="0">
              <a:buNone/>
              <a:defRPr sz="2000"/>
            </a:lvl3pPr>
            <a:lvl4pPr marL="2742514" indent="0">
              <a:buNone/>
              <a:defRPr sz="1800"/>
            </a:lvl4pPr>
            <a:lvl5pPr marL="3656686" indent="0">
              <a:buNone/>
              <a:defRPr sz="1800"/>
            </a:lvl5pPr>
            <a:lvl6pPr marL="4570857" indent="0">
              <a:buNone/>
              <a:defRPr sz="1800"/>
            </a:lvl6pPr>
            <a:lvl7pPr marL="5485028" indent="0">
              <a:buNone/>
              <a:defRPr sz="1800"/>
            </a:lvl7pPr>
            <a:lvl8pPr marL="6399200" indent="0">
              <a:buNone/>
              <a:defRPr sz="1800"/>
            </a:lvl8pPr>
            <a:lvl9pPr marL="7313371" indent="0">
              <a:buNone/>
              <a:defRPr sz="18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4664ED66-047F-4D68-9E3B-F65D95FB5FDE}" type="datetimeFigureOut">
              <a:rPr lang="pt-PT" smtClean="0"/>
              <a:pPr/>
              <a:t>25/07/2017</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CF93B475-8C6A-46D7-9B22-79324BE8C691}" type="slidenum">
              <a:rPr lang="pt-PT" smtClean="0"/>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685802" y="868164"/>
            <a:ext cx="12344400" cy="361315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685802" y="5058417"/>
            <a:ext cx="12344400" cy="14307072"/>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685802" y="20093136"/>
            <a:ext cx="3200401" cy="1154200"/>
          </a:xfrm>
          <a:prstGeom prst="rect">
            <a:avLst/>
          </a:prstGeom>
        </p:spPr>
        <p:txBody>
          <a:bodyPr vert="horz" lIns="91440" tIns="45720" rIns="91440" bIns="45720" rtlCol="0" anchor="ctr"/>
          <a:lstStyle>
            <a:lvl1pPr algn="l">
              <a:defRPr sz="2399">
                <a:solidFill>
                  <a:schemeClr val="tx1">
                    <a:tint val="75000"/>
                  </a:schemeClr>
                </a:solidFill>
              </a:defRPr>
            </a:lvl1pPr>
          </a:lstStyle>
          <a:p>
            <a:fld id="{4664ED66-047F-4D68-9E3B-F65D95FB5FDE}" type="datetimeFigureOut">
              <a:rPr lang="pt-PT" smtClean="0"/>
              <a:pPr/>
              <a:t>25/07/2017</a:t>
            </a:fld>
            <a:endParaRPr lang="pt-PT"/>
          </a:p>
        </p:txBody>
      </p:sp>
      <p:sp>
        <p:nvSpPr>
          <p:cNvPr id="5" name="Marcador de Posição do Rodapé 4"/>
          <p:cNvSpPr>
            <a:spLocks noGrp="1"/>
          </p:cNvSpPr>
          <p:nvPr>
            <p:ph type="ftr" sz="quarter" idx="3"/>
          </p:nvPr>
        </p:nvSpPr>
        <p:spPr>
          <a:xfrm>
            <a:off x="4686304" y="20093136"/>
            <a:ext cx="4343400" cy="115420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9829803" y="20093136"/>
            <a:ext cx="3200401" cy="1154200"/>
          </a:xfrm>
          <a:prstGeom prst="rect">
            <a:avLst/>
          </a:prstGeom>
        </p:spPr>
        <p:txBody>
          <a:bodyPr vert="horz" lIns="91440" tIns="45720" rIns="91440" bIns="45720" rtlCol="0" anchor="ctr"/>
          <a:lstStyle>
            <a:lvl1pPr algn="r">
              <a:defRPr sz="2399">
                <a:solidFill>
                  <a:schemeClr val="tx1">
                    <a:tint val="75000"/>
                  </a:schemeClr>
                </a:solidFill>
              </a:defRPr>
            </a:lvl1pPr>
          </a:lstStyle>
          <a:p>
            <a:fld id="{CF93B475-8C6A-46D7-9B22-79324BE8C691}" type="slidenum">
              <a:rPr lang="pt-PT" smtClean="0"/>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8343" rtl="0" eaLnBrk="1" latinLnBrk="0" hangingPunct="1">
        <a:spcBef>
          <a:spcPct val="0"/>
        </a:spcBef>
        <a:buNone/>
        <a:defRPr sz="8798" kern="1200">
          <a:solidFill>
            <a:schemeClr val="tx1"/>
          </a:solidFill>
          <a:latin typeface="+mj-lt"/>
          <a:ea typeface="+mj-ea"/>
          <a:cs typeface="+mj-cs"/>
        </a:defRPr>
      </a:lvl1pPr>
    </p:titleStyle>
    <p:bodyStyle>
      <a:lvl1pPr marL="685629" indent="-685629" algn="l" defTabSz="1828343" rtl="0" eaLnBrk="1" latinLnBrk="0" hangingPunct="1">
        <a:spcBef>
          <a:spcPct val="20000"/>
        </a:spcBef>
        <a:buFont typeface="Arial" pitchFamily="34" charset="0"/>
        <a:buChar char="•"/>
        <a:defRPr sz="6398" kern="1200">
          <a:solidFill>
            <a:schemeClr val="tx1"/>
          </a:solidFill>
          <a:latin typeface="+mn-lt"/>
          <a:ea typeface="+mn-ea"/>
          <a:cs typeface="+mn-cs"/>
        </a:defRPr>
      </a:lvl1pPr>
      <a:lvl2pPr marL="1485529" indent="-571357" algn="l" defTabSz="1828343" rtl="0" eaLnBrk="1" latinLnBrk="0" hangingPunct="1">
        <a:spcBef>
          <a:spcPct val="20000"/>
        </a:spcBef>
        <a:buFont typeface="Arial" pitchFamily="34" charset="0"/>
        <a:buChar char="–"/>
        <a:defRPr sz="5599" kern="1200">
          <a:solidFill>
            <a:schemeClr val="tx1"/>
          </a:solidFill>
          <a:latin typeface="+mn-lt"/>
          <a:ea typeface="+mn-ea"/>
          <a:cs typeface="+mn-cs"/>
        </a:defRPr>
      </a:lvl2pPr>
      <a:lvl3pPr marL="2285429" indent="-457086" algn="l" defTabSz="1828343" rtl="0" eaLnBrk="1" latinLnBrk="0" hangingPunct="1">
        <a:spcBef>
          <a:spcPct val="20000"/>
        </a:spcBef>
        <a:buFont typeface="Arial" pitchFamily="34" charset="0"/>
        <a:buChar char="•"/>
        <a:defRPr sz="4799" kern="1200">
          <a:solidFill>
            <a:schemeClr val="tx1"/>
          </a:solidFill>
          <a:latin typeface="+mn-lt"/>
          <a:ea typeface="+mn-ea"/>
          <a:cs typeface="+mn-cs"/>
        </a:defRPr>
      </a:lvl3pPr>
      <a:lvl4pPr marL="3199600" indent="-457086" algn="l" defTabSz="1828343" rtl="0" eaLnBrk="1" latinLnBrk="0" hangingPunct="1">
        <a:spcBef>
          <a:spcPct val="20000"/>
        </a:spcBef>
        <a:buFont typeface="Arial" pitchFamily="34" charset="0"/>
        <a:buChar char="–"/>
        <a:defRPr sz="3999" kern="1200">
          <a:solidFill>
            <a:schemeClr val="tx1"/>
          </a:solidFill>
          <a:latin typeface="+mn-lt"/>
          <a:ea typeface="+mn-ea"/>
          <a:cs typeface="+mn-cs"/>
        </a:defRPr>
      </a:lvl4pPr>
      <a:lvl5pPr marL="4113771" indent="-457086" algn="l" defTabSz="1828343" rtl="0" eaLnBrk="1" latinLnBrk="0" hangingPunct="1">
        <a:spcBef>
          <a:spcPct val="20000"/>
        </a:spcBef>
        <a:buFont typeface="Arial" pitchFamily="34" charset="0"/>
        <a:buChar char="»"/>
        <a:defRPr sz="3999" kern="1200">
          <a:solidFill>
            <a:schemeClr val="tx1"/>
          </a:solidFill>
          <a:latin typeface="+mn-lt"/>
          <a:ea typeface="+mn-ea"/>
          <a:cs typeface="+mn-cs"/>
        </a:defRPr>
      </a:lvl5pPr>
      <a:lvl6pPr marL="5027943" indent="-457086" algn="l" defTabSz="1828343" rtl="0" eaLnBrk="1" latinLnBrk="0" hangingPunct="1">
        <a:spcBef>
          <a:spcPct val="20000"/>
        </a:spcBef>
        <a:buFont typeface="Arial" pitchFamily="34" charset="0"/>
        <a:buChar char="•"/>
        <a:defRPr sz="3999" kern="1200">
          <a:solidFill>
            <a:schemeClr val="tx1"/>
          </a:solidFill>
          <a:latin typeface="+mn-lt"/>
          <a:ea typeface="+mn-ea"/>
          <a:cs typeface="+mn-cs"/>
        </a:defRPr>
      </a:lvl6pPr>
      <a:lvl7pPr marL="5942114" indent="-457086" algn="l" defTabSz="1828343" rtl="0" eaLnBrk="1" latinLnBrk="0" hangingPunct="1">
        <a:spcBef>
          <a:spcPct val="20000"/>
        </a:spcBef>
        <a:buFont typeface="Arial" pitchFamily="34" charset="0"/>
        <a:buChar char="•"/>
        <a:defRPr sz="3999" kern="1200">
          <a:solidFill>
            <a:schemeClr val="tx1"/>
          </a:solidFill>
          <a:latin typeface="+mn-lt"/>
          <a:ea typeface="+mn-ea"/>
          <a:cs typeface="+mn-cs"/>
        </a:defRPr>
      </a:lvl7pPr>
      <a:lvl8pPr marL="6856286" indent="-457086" algn="l" defTabSz="1828343" rtl="0" eaLnBrk="1" latinLnBrk="0" hangingPunct="1">
        <a:spcBef>
          <a:spcPct val="20000"/>
        </a:spcBef>
        <a:buFont typeface="Arial" pitchFamily="34" charset="0"/>
        <a:buChar char="•"/>
        <a:defRPr sz="3999" kern="1200">
          <a:solidFill>
            <a:schemeClr val="tx1"/>
          </a:solidFill>
          <a:latin typeface="+mn-lt"/>
          <a:ea typeface="+mn-ea"/>
          <a:cs typeface="+mn-cs"/>
        </a:defRPr>
      </a:lvl8pPr>
      <a:lvl9pPr marL="7770457" indent="-457086" algn="l" defTabSz="1828343" rtl="0" eaLnBrk="1" latinLnBrk="0" hangingPunct="1">
        <a:spcBef>
          <a:spcPct val="20000"/>
        </a:spcBef>
        <a:buFont typeface="Arial" pitchFamily="34" charset="0"/>
        <a:buChar char="•"/>
        <a:defRPr sz="3999" kern="1200">
          <a:solidFill>
            <a:schemeClr val="tx1"/>
          </a:solidFill>
          <a:latin typeface="+mn-lt"/>
          <a:ea typeface="+mn-ea"/>
          <a:cs typeface="+mn-cs"/>
        </a:defRPr>
      </a:lvl9pPr>
    </p:bodyStyle>
    <p:otherStyle>
      <a:defPPr>
        <a:defRPr lang="pt-PT"/>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777D02A-588E-49C4-B031-00F8834A7018}"/>
              </a:ext>
            </a:extLst>
          </p:cNvPr>
          <p:cNvGraphicFramePr>
            <a:graphicFrameLocks noChangeAspect="1"/>
          </p:cNvGraphicFramePr>
          <p:nvPr>
            <p:extLst>
              <p:ext uri="{D42A27DB-BD31-4B8C-83A1-F6EECF244321}">
                <p14:modId xmlns:p14="http://schemas.microsoft.com/office/powerpoint/2010/main" val="2687469735"/>
              </p:ext>
            </p:extLst>
          </p:nvPr>
        </p:nvGraphicFramePr>
        <p:xfrm>
          <a:off x="7002015" y="11415514"/>
          <a:ext cx="6264697" cy="3105453"/>
        </p:xfrm>
        <a:graphic>
          <a:graphicData uri="http://schemas.openxmlformats.org/presentationml/2006/ole">
            <mc:AlternateContent xmlns:mc="http://schemas.openxmlformats.org/markup-compatibility/2006">
              <mc:Choice xmlns:v="urn:schemas-microsoft-com:vml" Requires="v">
                <p:oleObj spid="_x0000_s1032" name="Image" r:id="rId3" imgW="7580880" imgH="3758400" progId="Photoshop.Image.18">
                  <p:embed/>
                </p:oleObj>
              </mc:Choice>
              <mc:Fallback>
                <p:oleObj name="Image" r:id="rId3" imgW="7580880" imgH="3758400" progId="Photoshop.Image.18">
                  <p:embed/>
                  <p:pic>
                    <p:nvPicPr>
                      <p:cNvPr id="0" name=""/>
                      <p:cNvPicPr/>
                      <p:nvPr/>
                    </p:nvPicPr>
                    <p:blipFill>
                      <a:blip r:embed="rId4"/>
                      <a:stretch>
                        <a:fillRect/>
                      </a:stretch>
                    </p:blipFill>
                    <p:spPr>
                      <a:xfrm>
                        <a:off x="7002015" y="11415514"/>
                        <a:ext cx="6264697" cy="3105453"/>
                      </a:xfrm>
                      <a:prstGeom prst="rect">
                        <a:avLst/>
                      </a:prstGeom>
                    </p:spPr>
                  </p:pic>
                </p:oleObj>
              </mc:Fallback>
            </mc:AlternateContent>
          </a:graphicData>
        </a:graphic>
      </p:graphicFrame>
      <p:sp>
        <p:nvSpPr>
          <p:cNvPr id="3" name="Subtítulo 2"/>
          <p:cNvSpPr>
            <a:spLocks noGrp="1"/>
          </p:cNvSpPr>
          <p:nvPr>
            <p:ph type="subTitle" idx="1"/>
          </p:nvPr>
        </p:nvSpPr>
        <p:spPr>
          <a:xfrm>
            <a:off x="377280" y="2558530"/>
            <a:ext cx="12961440" cy="1080120"/>
          </a:xfrm>
          <a:ln>
            <a:noFill/>
          </a:ln>
        </p:spPr>
        <p:style>
          <a:lnRef idx="2">
            <a:schemeClr val="dk1"/>
          </a:lnRef>
          <a:fillRef idx="1">
            <a:schemeClr val="lt1"/>
          </a:fillRef>
          <a:effectRef idx="0">
            <a:schemeClr val="dk1"/>
          </a:effectRef>
          <a:fontRef idx="minor">
            <a:schemeClr val="dk1"/>
          </a:fontRef>
        </p:style>
        <p:txBody>
          <a:bodyPr anchor="t">
            <a:noAutofit/>
          </a:bodyPr>
          <a:lstStyle/>
          <a:p>
            <a:pPr algn="l">
              <a:spcBef>
                <a:spcPts val="600"/>
              </a:spcBef>
              <a:spcAft>
                <a:spcPts val="600"/>
              </a:spcAft>
            </a:pPr>
            <a:r>
              <a:rPr lang="pt-PT" sz="2000" dirty="0">
                <a:solidFill>
                  <a:srgbClr val="1F497D"/>
                </a:solidFill>
                <a:latin typeface="Arial"/>
                <a:cs typeface="Arial"/>
              </a:rPr>
              <a:t>1. </a:t>
            </a:r>
            <a:r>
              <a:rPr lang="pt-PT" sz="2000" dirty="0" err="1">
                <a:solidFill>
                  <a:srgbClr val="1F497D"/>
                </a:solidFill>
                <a:latin typeface="Arial"/>
                <a:cs typeface="Arial"/>
              </a:rPr>
              <a:t>Abstract</a:t>
            </a:r>
            <a:r>
              <a:rPr lang="pt-PT" sz="2000" dirty="0">
                <a:solidFill>
                  <a:srgbClr val="1F497D"/>
                </a:solidFill>
                <a:latin typeface="Arial"/>
                <a:cs typeface="Arial"/>
              </a:rPr>
              <a:t>/</a:t>
            </a:r>
            <a:r>
              <a:rPr lang="pt-PT" sz="2000" dirty="0" err="1">
                <a:solidFill>
                  <a:srgbClr val="1F497D"/>
                </a:solidFill>
                <a:latin typeface="Arial"/>
                <a:cs typeface="Arial"/>
              </a:rPr>
              <a:t>Introduction</a:t>
            </a:r>
            <a:endParaRPr lang="pt-PT" sz="1200" dirty="0">
              <a:solidFill>
                <a:schemeClr val="tx1">
                  <a:lumMod val="75000"/>
                  <a:lumOff val="25000"/>
                </a:schemeClr>
              </a:solidFill>
              <a:latin typeface="Arial"/>
              <a:cs typeface="Arial"/>
            </a:endParaRPr>
          </a:p>
          <a:p>
            <a:pPr algn="l">
              <a:spcBef>
                <a:spcPts val="600"/>
              </a:spcBef>
              <a:spcAft>
                <a:spcPts val="600"/>
              </a:spcAft>
            </a:pPr>
            <a:r>
              <a:rPr lang="pt-PT" sz="1200" dirty="0" err="1">
                <a:solidFill>
                  <a:schemeClr val="tx1">
                    <a:lumMod val="75000"/>
                    <a:lumOff val="25000"/>
                  </a:schemeClr>
                </a:solidFill>
                <a:latin typeface="Arial"/>
                <a:cs typeface="Arial"/>
              </a:rPr>
              <a:t>This</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template</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is</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completely</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editable</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and</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it</a:t>
            </a:r>
            <a:r>
              <a:rPr lang="pt-PT" sz="1200" dirty="0">
                <a:solidFill>
                  <a:schemeClr val="tx1">
                    <a:lumMod val="75000"/>
                    <a:lumOff val="25000"/>
                  </a:schemeClr>
                </a:solidFill>
                <a:latin typeface="Arial"/>
                <a:cs typeface="Arial"/>
              </a:rPr>
              <a:t> stands </a:t>
            </a:r>
            <a:r>
              <a:rPr lang="pt-PT" sz="1200" dirty="0" err="1">
                <a:solidFill>
                  <a:schemeClr val="tx1">
                    <a:lumMod val="75000"/>
                    <a:lumOff val="25000"/>
                  </a:schemeClr>
                </a:solidFill>
                <a:latin typeface="Arial"/>
                <a:cs typeface="Arial"/>
              </a:rPr>
              <a:t>only</a:t>
            </a:r>
            <a:r>
              <a:rPr lang="pt-PT" sz="1200" dirty="0">
                <a:solidFill>
                  <a:schemeClr val="tx1">
                    <a:lumMod val="75000"/>
                    <a:lumOff val="25000"/>
                  </a:schemeClr>
                </a:solidFill>
                <a:latin typeface="Arial"/>
                <a:cs typeface="Arial"/>
              </a:rPr>
              <a:t> as </a:t>
            </a:r>
            <a:r>
              <a:rPr lang="pt-PT" sz="1200" dirty="0" err="1">
                <a:solidFill>
                  <a:schemeClr val="tx1">
                    <a:lumMod val="75000"/>
                    <a:lumOff val="25000"/>
                  </a:schemeClr>
                </a:solidFill>
                <a:latin typeface="Arial"/>
                <a:cs typeface="Arial"/>
              </a:rPr>
              <a:t>an</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example</a:t>
            </a:r>
            <a:r>
              <a:rPr lang="pt-PT" sz="1200" dirty="0">
                <a:solidFill>
                  <a:schemeClr val="tx1">
                    <a:lumMod val="75000"/>
                    <a:lumOff val="25000"/>
                  </a:schemeClr>
                </a:solidFill>
                <a:latin typeface="Arial"/>
                <a:cs typeface="Arial"/>
              </a:rPr>
              <a:t> for a </a:t>
            </a:r>
            <a:r>
              <a:rPr lang="pt-PT" sz="1200" dirty="0" err="1">
                <a:solidFill>
                  <a:schemeClr val="tx1">
                    <a:lumMod val="75000"/>
                    <a:lumOff val="25000"/>
                  </a:schemeClr>
                </a:solidFill>
                <a:latin typeface="Arial"/>
                <a:cs typeface="Arial"/>
              </a:rPr>
              <a:t>proper</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structure</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and</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formatting</a:t>
            </a:r>
            <a:r>
              <a:rPr lang="pt-PT" sz="1200" dirty="0">
                <a:solidFill>
                  <a:schemeClr val="tx1">
                    <a:lumMod val="75000"/>
                    <a:lumOff val="25000"/>
                  </a:schemeClr>
                </a:solidFill>
                <a:latin typeface="Arial"/>
                <a:cs typeface="Arial"/>
              </a:rPr>
              <a:t> to </a:t>
            </a:r>
            <a:r>
              <a:rPr lang="pt-PT" sz="1200" dirty="0" err="1">
                <a:solidFill>
                  <a:schemeClr val="tx1">
                    <a:lumMod val="75000"/>
                    <a:lumOff val="25000"/>
                  </a:schemeClr>
                </a:solidFill>
                <a:latin typeface="Arial"/>
                <a:cs typeface="Arial"/>
              </a:rPr>
              <a:t>make</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the</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most</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of</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its</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on-screen</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viewing</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and</a:t>
            </a:r>
            <a:r>
              <a:rPr lang="pt-PT" sz="1200" dirty="0">
                <a:solidFill>
                  <a:schemeClr val="tx1">
                    <a:lumMod val="75000"/>
                    <a:lumOff val="25000"/>
                  </a:schemeClr>
                </a:solidFill>
                <a:latin typeface="Arial"/>
                <a:cs typeface="Arial"/>
              </a:rPr>
              <a:t> </a:t>
            </a:r>
            <a:r>
              <a:rPr lang="pt-PT" sz="1200" dirty="0" err="1">
                <a:solidFill>
                  <a:schemeClr val="tx1">
                    <a:lumMod val="75000"/>
                    <a:lumOff val="25000"/>
                  </a:schemeClr>
                </a:solidFill>
                <a:latin typeface="Arial"/>
                <a:cs typeface="Arial"/>
              </a:rPr>
              <a:t>reading</a:t>
            </a:r>
            <a:r>
              <a:rPr lang="pt-PT" sz="1200" dirty="0">
                <a:solidFill>
                  <a:schemeClr val="tx1">
                    <a:lumMod val="75000"/>
                    <a:lumOff val="25000"/>
                  </a:schemeClr>
                </a:solidFill>
                <a:latin typeface="Arial"/>
                <a:cs typeface="Arial"/>
              </a:rPr>
              <a:t>.</a:t>
            </a:r>
            <a:r>
              <a:rPr lang="en-US" sz="1200" dirty="0">
                <a:solidFill>
                  <a:schemeClr val="tx1">
                    <a:lumMod val="75000"/>
                    <a:lumOff val="25000"/>
                  </a:schemeClr>
                </a:solidFill>
                <a:latin typeface="Arial"/>
                <a:cs typeface="Arial"/>
              </a:rPr>
              <a:t>Authors are free to follow this structure or customize it, as long as they make sure that reading it wont be an issue on the presentation screen, assuming responsibility in case </a:t>
            </a:r>
            <a:r>
              <a:rPr lang="en-US" sz="1200" dirty="0" err="1">
                <a:solidFill>
                  <a:schemeClr val="tx1">
                    <a:lumMod val="75000"/>
                    <a:lumOff val="25000"/>
                  </a:schemeClr>
                </a:solidFill>
                <a:latin typeface="Arial"/>
                <a:cs typeface="Arial"/>
              </a:rPr>
              <a:t>otherwise.These</a:t>
            </a:r>
            <a:r>
              <a:rPr lang="en-US" sz="1200" dirty="0">
                <a:solidFill>
                  <a:schemeClr val="tx1">
                    <a:lumMod val="75000"/>
                    <a:lumOff val="25000"/>
                  </a:schemeClr>
                </a:solidFill>
                <a:latin typeface="Arial"/>
                <a:cs typeface="Arial"/>
              </a:rPr>
              <a:t> recommendations are intended only as a support for authors and not  necessarily mandatory.</a:t>
            </a:r>
          </a:p>
        </p:txBody>
      </p:sp>
      <p:sp>
        <p:nvSpPr>
          <p:cNvPr id="19" name="Subtítulo 2"/>
          <p:cNvSpPr txBox="1">
            <a:spLocks/>
          </p:cNvSpPr>
          <p:nvPr/>
        </p:nvSpPr>
        <p:spPr>
          <a:xfrm>
            <a:off x="11394504" y="326282"/>
            <a:ext cx="1944216" cy="1872208"/>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r>
              <a:rPr lang="pt-PT" sz="1200" dirty="0">
                <a:solidFill>
                  <a:schemeClr val="tx2">
                    <a:lumMod val="75000"/>
                  </a:schemeClr>
                </a:solidFill>
                <a:latin typeface="Arial" pitchFamily="34" charset="0"/>
                <a:cs typeface="Arial" pitchFamily="34" charset="0"/>
              </a:rPr>
              <a:t>LOGO FOR CONGRESS OR INSTITUTION</a:t>
            </a:r>
          </a:p>
        </p:txBody>
      </p:sp>
      <p:sp>
        <p:nvSpPr>
          <p:cNvPr id="27" name="Subtítulo 2"/>
          <p:cNvSpPr txBox="1">
            <a:spLocks/>
          </p:cNvSpPr>
          <p:nvPr/>
        </p:nvSpPr>
        <p:spPr>
          <a:xfrm>
            <a:off x="377280" y="326282"/>
            <a:ext cx="10873208" cy="1872208"/>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lvl="0" algn="l" defTabSz="1954439">
              <a:spcBef>
                <a:spcPts val="0"/>
              </a:spcBef>
            </a:pPr>
            <a:r>
              <a:rPr lang="pt-PT" sz="3199" dirty="0">
                <a:solidFill>
                  <a:srgbClr val="1F497D"/>
                </a:solidFill>
                <a:latin typeface="Arial"/>
                <a:cs typeface="Arial"/>
              </a:rPr>
              <a:t>TEMPLATE FOR </a:t>
            </a:r>
            <a:r>
              <a:rPr lang="pt-PT" sz="3199" dirty="0" err="1">
                <a:solidFill>
                  <a:srgbClr val="1F497D"/>
                </a:solidFill>
                <a:latin typeface="Arial"/>
                <a:cs typeface="Arial"/>
              </a:rPr>
              <a:t>ePOSTERS</a:t>
            </a:r>
            <a:r>
              <a:rPr lang="pt-PT" sz="3199" dirty="0">
                <a:solidFill>
                  <a:srgbClr val="1F497D"/>
                </a:solidFill>
                <a:latin typeface="Arial"/>
                <a:cs typeface="Arial"/>
              </a:rPr>
              <a:t>: </a:t>
            </a:r>
            <a:r>
              <a:rPr lang="pt-PT" sz="3199" dirty="0" err="1">
                <a:solidFill>
                  <a:srgbClr val="1F497D"/>
                </a:solidFill>
                <a:latin typeface="Arial"/>
                <a:cs typeface="Arial"/>
              </a:rPr>
              <a:t>Structuring</a:t>
            </a:r>
            <a:r>
              <a:rPr lang="pt-PT" sz="3199" dirty="0">
                <a:solidFill>
                  <a:srgbClr val="1F497D"/>
                </a:solidFill>
                <a:latin typeface="Arial"/>
                <a:cs typeface="Arial"/>
              </a:rPr>
              <a:t> </a:t>
            </a:r>
            <a:r>
              <a:rPr lang="pt-PT" sz="3199" dirty="0" err="1">
                <a:solidFill>
                  <a:srgbClr val="1F497D"/>
                </a:solidFill>
                <a:latin typeface="Arial"/>
                <a:cs typeface="Arial"/>
              </a:rPr>
              <a:t>and</a:t>
            </a:r>
            <a:r>
              <a:rPr lang="pt-PT" sz="3199" dirty="0">
                <a:solidFill>
                  <a:srgbClr val="1F497D"/>
                </a:solidFill>
                <a:latin typeface="Arial"/>
                <a:cs typeface="Arial"/>
              </a:rPr>
              <a:t> </a:t>
            </a:r>
            <a:r>
              <a:rPr lang="pt-PT" sz="3199" dirty="0" err="1">
                <a:solidFill>
                  <a:srgbClr val="1F497D"/>
                </a:solidFill>
                <a:latin typeface="Arial"/>
                <a:cs typeface="Arial"/>
              </a:rPr>
              <a:t>formatting</a:t>
            </a:r>
            <a:endParaRPr lang="pt-PT" sz="1200" dirty="0">
              <a:solidFill>
                <a:srgbClr val="1F497D"/>
              </a:solidFill>
              <a:latin typeface="Arial"/>
              <a:cs typeface="Arial"/>
            </a:endParaRPr>
          </a:p>
          <a:p>
            <a:pPr lvl="0" algn="l" defTabSz="1954439">
              <a:spcBef>
                <a:spcPts val="0"/>
              </a:spcBef>
            </a:pPr>
            <a:r>
              <a:rPr lang="pt-PT" sz="1200" dirty="0" err="1">
                <a:solidFill>
                  <a:srgbClr val="1F497D">
                    <a:lumMod val="75000"/>
                  </a:srgbClr>
                </a:solidFill>
                <a:latin typeface="Arial"/>
                <a:cs typeface="Arial"/>
              </a:rPr>
              <a:t>Author</a:t>
            </a:r>
            <a:r>
              <a:rPr lang="pt-PT" sz="1200" dirty="0">
                <a:solidFill>
                  <a:srgbClr val="1F497D">
                    <a:lumMod val="75000"/>
                  </a:srgbClr>
                </a:solidFill>
                <a:latin typeface="Arial"/>
                <a:cs typeface="Arial"/>
              </a:rPr>
              <a:t> </a:t>
            </a:r>
            <a:r>
              <a:rPr lang="pt-PT" sz="1200" dirty="0" err="1">
                <a:solidFill>
                  <a:srgbClr val="1F497D">
                    <a:lumMod val="75000"/>
                  </a:srgbClr>
                </a:solidFill>
                <a:latin typeface="Arial"/>
                <a:cs typeface="Arial"/>
              </a:rPr>
              <a:t>Names</a:t>
            </a:r>
            <a:r>
              <a:rPr lang="pt-PT" sz="1200" dirty="0">
                <a:solidFill>
                  <a:srgbClr val="1F497D">
                    <a:lumMod val="75000"/>
                  </a:srgbClr>
                </a:solidFill>
                <a:latin typeface="Arial"/>
                <a:cs typeface="Arial"/>
              </a:rPr>
              <a:t>: </a:t>
            </a:r>
            <a:r>
              <a:rPr lang="pt-PT" sz="1200" dirty="0" err="1">
                <a:solidFill>
                  <a:prstClr val="black"/>
                </a:solidFill>
                <a:latin typeface="Arial"/>
                <a:cs typeface="Arial"/>
              </a:rPr>
              <a:t>author</a:t>
            </a:r>
            <a:r>
              <a:rPr lang="pt-PT" sz="1200" dirty="0">
                <a:solidFill>
                  <a:prstClr val="black"/>
                </a:solidFill>
                <a:latin typeface="Arial"/>
                <a:cs typeface="Arial"/>
              </a:rPr>
              <a:t> name#1, </a:t>
            </a:r>
            <a:r>
              <a:rPr lang="pt-PT" sz="1200" dirty="0" err="1">
                <a:solidFill>
                  <a:prstClr val="black"/>
                </a:solidFill>
                <a:latin typeface="Arial"/>
                <a:cs typeface="Arial"/>
              </a:rPr>
              <a:t>author</a:t>
            </a:r>
            <a:r>
              <a:rPr lang="pt-PT" sz="1200" dirty="0">
                <a:solidFill>
                  <a:prstClr val="black"/>
                </a:solidFill>
                <a:latin typeface="Arial"/>
                <a:cs typeface="Arial"/>
              </a:rPr>
              <a:t> </a:t>
            </a:r>
            <a:r>
              <a:rPr lang="pt-PT" sz="1200" dirty="0" err="1">
                <a:solidFill>
                  <a:prstClr val="black"/>
                </a:solidFill>
                <a:latin typeface="Arial"/>
                <a:cs typeface="Arial"/>
              </a:rPr>
              <a:t>name</a:t>
            </a:r>
            <a:r>
              <a:rPr lang="pt-PT" sz="1200" dirty="0">
                <a:solidFill>
                  <a:prstClr val="black"/>
                </a:solidFill>
                <a:latin typeface="Arial"/>
                <a:cs typeface="Arial"/>
              </a:rPr>
              <a:t> #2, </a:t>
            </a:r>
            <a:r>
              <a:rPr lang="pt-PT" sz="1200" dirty="0" err="1">
                <a:solidFill>
                  <a:prstClr val="black"/>
                </a:solidFill>
                <a:latin typeface="Arial"/>
                <a:cs typeface="Arial"/>
              </a:rPr>
              <a:t>author</a:t>
            </a:r>
            <a:r>
              <a:rPr lang="pt-PT" sz="1200" dirty="0">
                <a:solidFill>
                  <a:prstClr val="black"/>
                </a:solidFill>
                <a:latin typeface="Arial"/>
                <a:cs typeface="Arial"/>
              </a:rPr>
              <a:t> </a:t>
            </a:r>
            <a:r>
              <a:rPr lang="pt-PT" sz="1200" dirty="0" err="1">
                <a:solidFill>
                  <a:prstClr val="black"/>
                </a:solidFill>
                <a:latin typeface="Arial"/>
                <a:cs typeface="Arial"/>
              </a:rPr>
              <a:t>name</a:t>
            </a:r>
            <a:r>
              <a:rPr lang="pt-PT" sz="1200" dirty="0">
                <a:solidFill>
                  <a:prstClr val="black"/>
                </a:solidFill>
                <a:latin typeface="Arial"/>
                <a:cs typeface="Arial"/>
              </a:rPr>
              <a:t> #3, </a:t>
            </a:r>
            <a:r>
              <a:rPr lang="pt-PT" sz="1200" dirty="0" err="1">
                <a:solidFill>
                  <a:prstClr val="black"/>
                </a:solidFill>
                <a:latin typeface="Arial"/>
                <a:cs typeface="Arial"/>
              </a:rPr>
              <a:t>author</a:t>
            </a:r>
            <a:r>
              <a:rPr lang="pt-PT" sz="1200" dirty="0">
                <a:solidFill>
                  <a:prstClr val="black"/>
                </a:solidFill>
                <a:latin typeface="Arial"/>
                <a:cs typeface="Arial"/>
              </a:rPr>
              <a:t> </a:t>
            </a:r>
            <a:r>
              <a:rPr lang="pt-PT" sz="1200" dirty="0" err="1">
                <a:solidFill>
                  <a:prstClr val="black"/>
                </a:solidFill>
                <a:latin typeface="Arial"/>
                <a:cs typeface="Arial"/>
              </a:rPr>
              <a:t>name</a:t>
            </a:r>
            <a:r>
              <a:rPr lang="pt-PT" sz="1200" dirty="0">
                <a:solidFill>
                  <a:prstClr val="black"/>
                </a:solidFill>
                <a:latin typeface="Arial"/>
                <a:cs typeface="Arial"/>
              </a:rPr>
              <a:t> #4</a:t>
            </a:r>
          </a:p>
          <a:p>
            <a:pPr lvl="0" algn="l" defTabSz="1954439">
              <a:spcBef>
                <a:spcPts val="0"/>
              </a:spcBef>
            </a:pPr>
            <a:r>
              <a:rPr lang="pt-PT" sz="1200" dirty="0" err="1">
                <a:solidFill>
                  <a:srgbClr val="1F497D">
                    <a:lumMod val="75000"/>
                  </a:srgbClr>
                </a:solidFill>
                <a:latin typeface="Arial"/>
                <a:cs typeface="Arial"/>
              </a:rPr>
              <a:t>Institute</a:t>
            </a:r>
            <a:r>
              <a:rPr lang="pt-PT" sz="1200" dirty="0">
                <a:solidFill>
                  <a:srgbClr val="1F497D">
                    <a:lumMod val="75000"/>
                  </a:srgbClr>
                </a:solidFill>
                <a:latin typeface="Arial"/>
                <a:cs typeface="Arial"/>
              </a:rPr>
              <a:t>/</a:t>
            </a:r>
            <a:r>
              <a:rPr lang="pt-PT" sz="1200" dirty="0" err="1">
                <a:solidFill>
                  <a:srgbClr val="1F497D">
                    <a:lumMod val="75000"/>
                  </a:srgbClr>
                </a:solidFill>
                <a:latin typeface="Arial"/>
                <a:cs typeface="Arial"/>
              </a:rPr>
              <a:t>Organization</a:t>
            </a:r>
            <a:r>
              <a:rPr lang="pt-PT" sz="1200" dirty="0">
                <a:solidFill>
                  <a:srgbClr val="1F497D">
                    <a:lumMod val="75000"/>
                  </a:srgbClr>
                </a:solidFill>
                <a:latin typeface="Arial"/>
                <a:cs typeface="Arial"/>
              </a:rPr>
              <a:t>: </a:t>
            </a:r>
            <a:r>
              <a:rPr lang="pt-PT" sz="1200" dirty="0" err="1">
                <a:solidFill>
                  <a:prstClr val="black"/>
                </a:solidFill>
                <a:latin typeface="Arial"/>
                <a:cs typeface="Arial"/>
              </a:rPr>
              <a:t>Organization</a:t>
            </a:r>
            <a:endParaRPr lang="pt-PT" sz="1200" dirty="0">
              <a:solidFill>
                <a:srgbClr val="1F497D">
                  <a:lumMod val="75000"/>
                </a:srgbClr>
              </a:solidFill>
              <a:latin typeface="Arial"/>
              <a:cs typeface="Arial"/>
            </a:endParaRPr>
          </a:p>
        </p:txBody>
      </p:sp>
      <p:sp>
        <p:nvSpPr>
          <p:cNvPr id="34" name="Subtítulo 2"/>
          <p:cNvSpPr txBox="1">
            <a:spLocks/>
          </p:cNvSpPr>
          <p:nvPr/>
        </p:nvSpPr>
        <p:spPr>
          <a:xfrm>
            <a:off x="377280" y="3926682"/>
            <a:ext cx="6336704" cy="1944216"/>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600"/>
              </a:spcAft>
            </a:pPr>
            <a:r>
              <a:rPr lang="pt-PT" sz="2000" dirty="0">
                <a:solidFill>
                  <a:srgbClr val="1F497D"/>
                </a:solidFill>
                <a:latin typeface="Arial"/>
                <a:cs typeface="Arial"/>
              </a:rPr>
              <a:t>2. Poster </a:t>
            </a:r>
            <a:r>
              <a:rPr lang="pt-PT" sz="2000" dirty="0" err="1">
                <a:solidFill>
                  <a:srgbClr val="1F497D"/>
                </a:solidFill>
                <a:latin typeface="Arial"/>
                <a:cs typeface="Arial"/>
              </a:rPr>
              <a:t>Size</a:t>
            </a:r>
            <a:r>
              <a:rPr lang="pt-PT" sz="2000" dirty="0">
                <a:solidFill>
                  <a:srgbClr val="1F497D"/>
                </a:solidFill>
                <a:latin typeface="Arial"/>
                <a:cs typeface="Arial"/>
              </a:rPr>
              <a:t> </a:t>
            </a:r>
            <a:r>
              <a:rPr lang="pt-PT" sz="2000">
                <a:solidFill>
                  <a:srgbClr val="1F497D"/>
                </a:solidFill>
                <a:latin typeface="Arial"/>
                <a:cs typeface="Arial"/>
              </a:rPr>
              <a:t>(Vertical)</a:t>
            </a:r>
            <a:endParaRPr lang="pt-PT" sz="900" dirty="0">
              <a:solidFill>
                <a:srgbClr val="1F497D"/>
              </a:solidFill>
              <a:latin typeface="Arial"/>
              <a:cs typeface="Arial"/>
            </a:endParaRPr>
          </a:p>
          <a:p>
            <a:pPr algn="just">
              <a:spcAft>
                <a:spcPts val="600"/>
              </a:spcAft>
            </a:pPr>
            <a:r>
              <a:rPr lang="pt-PT" sz="1200" dirty="0">
                <a:solidFill>
                  <a:schemeClr val="tx1">
                    <a:lumMod val="65000"/>
                    <a:lumOff val="35000"/>
                  </a:schemeClr>
                </a:solidFill>
                <a:latin typeface="Arial"/>
                <a:cs typeface="Arial"/>
              </a:rPr>
              <a:t>Posters </a:t>
            </a:r>
            <a:r>
              <a:rPr lang="pt-PT" sz="1200" dirty="0" err="1">
                <a:solidFill>
                  <a:schemeClr val="tx1">
                    <a:lumMod val="65000"/>
                    <a:lumOff val="35000"/>
                  </a:schemeClr>
                </a:solidFill>
                <a:latin typeface="Arial"/>
                <a:cs typeface="Arial"/>
              </a:rPr>
              <a:t>must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be</a:t>
            </a:r>
            <a:r>
              <a:rPr lang="pt-PT" sz="1200" dirty="0">
                <a:solidFill>
                  <a:schemeClr val="tx1">
                    <a:lumMod val="65000"/>
                    <a:lumOff val="35000"/>
                  </a:schemeClr>
                </a:solidFill>
                <a:latin typeface="Arial"/>
                <a:cs typeface="Arial"/>
              </a:rPr>
              <a:t> 1080 x 1707 </a:t>
            </a:r>
            <a:r>
              <a:rPr lang="pt-PT" sz="1200" dirty="0" err="1">
                <a:solidFill>
                  <a:schemeClr val="tx1">
                    <a:lumMod val="65000"/>
                    <a:lumOff val="35000"/>
                  </a:schemeClr>
                </a:solidFill>
                <a:latin typeface="Arial"/>
                <a:cs typeface="Arial"/>
              </a:rPr>
              <a:t>pixels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corresponding</a:t>
            </a:r>
            <a:r>
              <a:rPr lang="pt-PT" sz="1200" dirty="0">
                <a:solidFill>
                  <a:schemeClr val="tx1">
                    <a:lumMod val="65000"/>
                    <a:lumOff val="35000"/>
                  </a:schemeClr>
                </a:solidFill>
                <a:latin typeface="Arial"/>
                <a:cs typeface="Arial"/>
              </a:rPr>
              <a:t> to a </a:t>
            </a:r>
            <a:r>
              <a:rPr lang="pt-PT" sz="1200" dirty="0" err="1">
                <a:solidFill>
                  <a:schemeClr val="tx1">
                    <a:lumMod val="65000"/>
                    <a:lumOff val="35000"/>
                  </a:schemeClr>
                </a:solidFill>
                <a:latin typeface="Arial"/>
                <a:cs typeface="Arial"/>
              </a:rPr>
              <a:t>size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proportion</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of</a:t>
            </a:r>
            <a:r>
              <a:rPr lang="pt-PT" sz="1200" dirty="0">
                <a:solidFill>
                  <a:schemeClr val="tx1">
                    <a:lumMod val="65000"/>
                    <a:lumOff val="35000"/>
                  </a:schemeClr>
                </a:solidFill>
                <a:latin typeface="Arial"/>
                <a:cs typeface="Arial"/>
              </a:rPr>
              <a:t> 38,1 x 60,22 </a:t>
            </a:r>
            <a:r>
              <a:rPr lang="pt-PT" sz="1200" dirty="0" err="1">
                <a:solidFill>
                  <a:schemeClr val="tx1">
                    <a:lumMod val="65000"/>
                    <a:lumOff val="35000"/>
                  </a:schemeClr>
                </a:solidFill>
                <a:latin typeface="Arial"/>
                <a:cs typeface="Arial"/>
              </a:rPr>
              <a:t>centimeters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width</a:t>
            </a:r>
            <a:r>
              <a:rPr lang="pt-PT" sz="1200" dirty="0">
                <a:solidFill>
                  <a:schemeClr val="tx1">
                    <a:lumMod val="65000"/>
                    <a:lumOff val="35000"/>
                  </a:schemeClr>
                </a:solidFill>
                <a:latin typeface="Arial"/>
                <a:cs typeface="Arial"/>
              </a:rPr>
              <a:t> x </a:t>
            </a:r>
            <a:r>
              <a:rPr lang="pt-PT" sz="1200" dirty="0" err="1">
                <a:solidFill>
                  <a:schemeClr val="tx1">
                    <a:lumMod val="65000"/>
                    <a:lumOff val="35000"/>
                  </a:schemeClr>
                </a:solidFill>
                <a:latin typeface="Arial"/>
                <a:cs typeface="Arial"/>
              </a:rPr>
              <a:t>height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with</a:t>
            </a:r>
            <a:r>
              <a:rPr lang="pt-PT" sz="1200" dirty="0">
                <a:solidFill>
                  <a:schemeClr val="tx1">
                    <a:lumMod val="65000"/>
                    <a:lumOff val="35000"/>
                  </a:schemeClr>
                </a:solidFill>
                <a:latin typeface="Arial"/>
                <a:cs typeface="Arial"/>
              </a:rPr>
              <a:t> a vertical </a:t>
            </a:r>
            <a:r>
              <a:rPr lang="pt-PT" sz="1200" dirty="0" err="1">
                <a:solidFill>
                  <a:schemeClr val="tx1">
                    <a:lumMod val="65000"/>
                    <a:lumOff val="35000"/>
                  </a:schemeClr>
                </a:solidFill>
                <a:latin typeface="Arial"/>
                <a:cs typeface="Arial"/>
              </a:rPr>
              <a:t>orientation</a:t>
            </a:r>
            <a:r>
              <a:rPr lang="pt-PT" sz="1200" dirty="0">
                <a:solidFill>
                  <a:schemeClr val="tx1">
                    <a:lumMod val="65000"/>
                    <a:lumOff val="35000"/>
                  </a:schemeClr>
                </a:solidFill>
                <a:latin typeface="Arial"/>
                <a:cs typeface="Arial"/>
              </a:rPr>
              <a:t>.</a:t>
            </a:r>
          </a:p>
          <a:p>
            <a:pPr algn="just">
              <a:spcAft>
                <a:spcPts val="600"/>
              </a:spcAft>
            </a:pPr>
            <a:r>
              <a:rPr lang="pt-PT" sz="1200" dirty="0" err="1">
                <a:solidFill>
                  <a:schemeClr val="tx1">
                    <a:lumMod val="65000"/>
                    <a:lumOff val="35000"/>
                  </a:schemeClr>
                </a:solidFill>
                <a:latin typeface="Arial"/>
                <a:cs typeface="Arial"/>
              </a:rPr>
              <a:t>This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template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already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configured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with</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correct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size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But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if</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author</a:t>
            </a:r>
            <a:r>
              <a:rPr lang="pt-PT" sz="1200" dirty="0">
                <a:solidFill>
                  <a:schemeClr val="tx1">
                    <a:lumMod val="65000"/>
                    <a:lumOff val="35000"/>
                  </a:schemeClr>
                </a:solidFill>
                <a:latin typeface="Arial"/>
                <a:cs typeface="Arial"/>
              </a:rPr>
              <a:t> uses </a:t>
            </a:r>
            <a:r>
              <a:rPr lang="pt-PT" sz="1200" dirty="0" err="1">
                <a:solidFill>
                  <a:schemeClr val="tx1">
                    <a:lumMod val="65000"/>
                    <a:lumOff val="35000"/>
                  </a:schemeClr>
                </a:solidFill>
                <a:latin typeface="Arial"/>
                <a:cs typeface="Arial"/>
              </a:rPr>
              <a:t>this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template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only</a:t>
            </a:r>
            <a:r>
              <a:rPr lang="pt-PT" sz="1200" dirty="0">
                <a:solidFill>
                  <a:schemeClr val="tx1">
                    <a:lumMod val="65000"/>
                    <a:lumOff val="35000"/>
                  </a:schemeClr>
                </a:solidFill>
                <a:latin typeface="Arial"/>
                <a:cs typeface="Arial"/>
              </a:rPr>
              <a:t> as a </a:t>
            </a:r>
            <a:r>
              <a:rPr lang="pt-PT" sz="1200" dirty="0" err="1">
                <a:solidFill>
                  <a:schemeClr val="tx1">
                    <a:lumMod val="65000"/>
                    <a:lumOff val="35000"/>
                  </a:schemeClr>
                </a:solidFill>
                <a:latin typeface="Arial"/>
                <a:cs typeface="Arial"/>
              </a:rPr>
              <a:t>guide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and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wants</a:t>
            </a:r>
            <a:r>
              <a:rPr lang="pt-PT" sz="1200" dirty="0">
                <a:solidFill>
                  <a:schemeClr val="tx1">
                    <a:lumMod val="65000"/>
                    <a:lumOff val="35000"/>
                  </a:schemeClr>
                </a:solidFill>
                <a:latin typeface="Arial"/>
                <a:cs typeface="Arial"/>
              </a:rPr>
              <a:t> to </a:t>
            </a:r>
            <a:r>
              <a:rPr lang="pt-PT" sz="1200" dirty="0" err="1">
                <a:solidFill>
                  <a:schemeClr val="tx1">
                    <a:lumMod val="65000"/>
                    <a:lumOff val="35000"/>
                  </a:schemeClr>
                </a:solidFill>
                <a:latin typeface="Arial"/>
                <a:cs typeface="Arial"/>
              </a:rPr>
              <a:t>create</a:t>
            </a:r>
            <a:r>
              <a:rPr lang="pt-PT" sz="1200" dirty="0">
                <a:solidFill>
                  <a:schemeClr val="tx1">
                    <a:lumMod val="65000"/>
                    <a:lumOff val="35000"/>
                  </a:schemeClr>
                </a:solidFill>
                <a:latin typeface="Arial"/>
                <a:cs typeface="Arial"/>
              </a:rPr>
              <a:t> a poster </a:t>
            </a:r>
            <a:r>
              <a:rPr lang="pt-PT" sz="1200" dirty="0" err="1">
                <a:solidFill>
                  <a:schemeClr val="tx1">
                    <a:lumMod val="65000"/>
                    <a:lumOff val="35000"/>
                  </a:schemeClr>
                </a:solidFill>
                <a:latin typeface="Arial"/>
                <a:cs typeface="Arial"/>
              </a:rPr>
              <a:t>from</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scratch</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in</a:t>
            </a:r>
            <a:r>
              <a:rPr lang="pt-PT" sz="1200" dirty="0">
                <a:solidFill>
                  <a:schemeClr val="tx1">
                    <a:lumMod val="65000"/>
                    <a:lumOff val="35000"/>
                  </a:schemeClr>
                </a:solidFill>
                <a:latin typeface="Arial"/>
                <a:cs typeface="Arial"/>
              </a:rPr>
              <a:t> a </a:t>
            </a:r>
            <a:r>
              <a:rPr lang="pt-PT" sz="1200" dirty="0" err="1">
                <a:solidFill>
                  <a:schemeClr val="tx1">
                    <a:lumMod val="65000"/>
                    <a:lumOff val="35000"/>
                  </a:schemeClr>
                </a:solidFill>
                <a:latin typeface="Arial"/>
                <a:cs typeface="Arial"/>
              </a:rPr>
              <a:t>new</a:t>
            </a:r>
            <a:r>
              <a:rPr lang="pt-PT" sz="1200" dirty="0">
                <a:solidFill>
                  <a:schemeClr val="tx1">
                    <a:lumMod val="65000"/>
                    <a:lumOff val="35000"/>
                  </a:schemeClr>
                </a:solidFill>
                <a:latin typeface="Arial"/>
                <a:cs typeface="Arial"/>
              </a:rPr>
              <a:t> PowerPoint </a:t>
            </a:r>
            <a:r>
              <a:rPr lang="pt-PT" sz="1200" dirty="0" err="1">
                <a:solidFill>
                  <a:schemeClr val="tx1">
                    <a:lumMod val="65000"/>
                    <a:lumOff val="35000"/>
                  </a:schemeClr>
                </a:solidFill>
                <a:latin typeface="Arial"/>
                <a:cs typeface="Arial"/>
              </a:rPr>
              <a:t>document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size</a:t>
            </a:r>
            <a:r>
              <a:rPr lang="pt-PT" sz="1200" dirty="0">
                <a:solidFill>
                  <a:schemeClr val="tx1">
                    <a:lumMod val="65000"/>
                    <a:lumOff val="35000"/>
                  </a:schemeClr>
                </a:solidFill>
                <a:latin typeface="Arial"/>
                <a:cs typeface="Arial"/>
              </a:rPr>
              <a:t> can </a:t>
            </a:r>
            <a:r>
              <a:rPr lang="pt-PT" sz="1200" dirty="0" err="1">
                <a:solidFill>
                  <a:schemeClr val="tx1">
                    <a:lumMod val="65000"/>
                    <a:lumOff val="35000"/>
                  </a:schemeClr>
                </a:solidFill>
                <a:latin typeface="Arial"/>
                <a:cs typeface="Arial"/>
              </a:rPr>
              <a:t>be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manually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configured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by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clicking</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on</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the</a:t>
            </a:r>
            <a:r>
              <a:rPr lang="pt-PT" sz="1200" dirty="0">
                <a:solidFill>
                  <a:schemeClr val="tx1">
                    <a:lumMod val="65000"/>
                    <a:lumOff val="35000"/>
                  </a:schemeClr>
                </a:solidFill>
                <a:latin typeface="Arial"/>
                <a:cs typeface="Arial"/>
              </a:rPr>
              <a:t> Design </a:t>
            </a:r>
            <a:r>
              <a:rPr lang="pt-PT" sz="1200" dirty="0" err="1">
                <a:solidFill>
                  <a:schemeClr val="tx1">
                    <a:lumMod val="65000"/>
                    <a:lumOff val="35000"/>
                  </a:schemeClr>
                </a:solidFill>
                <a:latin typeface="Arial"/>
                <a:cs typeface="Arial"/>
              </a:rPr>
              <a:t>tab</a:t>
            </a:r>
            <a:r>
              <a:rPr lang="pt-PT" sz="1200" dirty="0">
                <a:solidFill>
                  <a:schemeClr val="tx1">
                    <a:lumMod val="65000"/>
                    <a:lumOff val="35000"/>
                  </a:schemeClr>
                </a:solidFill>
                <a:latin typeface="Arial"/>
                <a:cs typeface="Arial"/>
              </a:rPr>
              <a:t>, Slide </a:t>
            </a:r>
            <a:r>
              <a:rPr lang="pt-PT" sz="1200" dirty="0" err="1">
                <a:solidFill>
                  <a:schemeClr val="tx1">
                    <a:lumMod val="65000"/>
                    <a:lumOff val="35000"/>
                  </a:schemeClr>
                </a:solidFill>
                <a:latin typeface="Arial"/>
                <a:cs typeface="Arial"/>
              </a:rPr>
              <a:t>Size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and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then</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Custom</a:t>
            </a:r>
            <a:r>
              <a:rPr lang="pt-PT" sz="1200" dirty="0">
                <a:solidFill>
                  <a:schemeClr val="tx1">
                    <a:lumMod val="65000"/>
                    <a:lumOff val="35000"/>
                  </a:schemeClr>
                </a:solidFill>
                <a:latin typeface="Arial"/>
                <a:cs typeface="Arial"/>
              </a:rPr>
              <a:t> Slide </a:t>
            </a:r>
            <a:r>
              <a:rPr lang="pt-PT" sz="1200" dirty="0" err="1">
                <a:solidFill>
                  <a:schemeClr val="tx1">
                    <a:lumMod val="65000"/>
                    <a:lumOff val="35000"/>
                  </a:schemeClr>
                </a:solidFill>
                <a:latin typeface="Arial"/>
                <a:cs typeface="Arial"/>
              </a:rPr>
              <a:t>Size</a:t>
            </a:r>
            <a:r>
              <a:rPr lang="pt-PT" sz="1200" dirty="0">
                <a:solidFill>
                  <a:schemeClr val="tx1">
                    <a:lumMod val="65000"/>
                    <a:lumOff val="35000"/>
                  </a:schemeClr>
                </a:solidFill>
                <a:latin typeface="Arial"/>
                <a:cs typeface="Arial"/>
              </a:rPr>
              <a:t>.</a:t>
            </a:r>
            <a:endParaRPr lang="en-US" sz="1200" dirty="0">
              <a:solidFill>
                <a:schemeClr val="tx1">
                  <a:lumMod val="65000"/>
                  <a:lumOff val="35000"/>
                </a:schemeClr>
              </a:solidFill>
              <a:latin typeface="Arial"/>
              <a:cs typeface="Arial"/>
            </a:endParaRPr>
          </a:p>
        </p:txBody>
      </p:sp>
      <p:sp>
        <p:nvSpPr>
          <p:cNvPr id="40" name="Subtítulo 2"/>
          <p:cNvSpPr txBox="1">
            <a:spLocks/>
          </p:cNvSpPr>
          <p:nvPr/>
        </p:nvSpPr>
        <p:spPr>
          <a:xfrm>
            <a:off x="7002016" y="3926682"/>
            <a:ext cx="6336704" cy="6120680"/>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600"/>
              </a:spcAft>
            </a:pPr>
            <a:r>
              <a:rPr lang="pt-PT" sz="2000" dirty="0">
                <a:solidFill>
                  <a:schemeClr val="tx2"/>
                </a:solidFill>
                <a:latin typeface="Arial"/>
                <a:cs typeface="Arial"/>
              </a:rPr>
              <a:t>4. </a:t>
            </a:r>
            <a:r>
              <a:rPr lang="pt-PT" sz="2000" dirty="0" err="1">
                <a:solidFill>
                  <a:schemeClr val="tx2"/>
                </a:solidFill>
                <a:latin typeface="Arial"/>
                <a:cs typeface="Arial"/>
              </a:rPr>
              <a:t>Typography</a:t>
            </a:r>
            <a:r>
              <a:rPr lang="pt-PT" sz="2000" dirty="0">
                <a:solidFill>
                  <a:schemeClr val="tx2"/>
                </a:solidFill>
                <a:latin typeface="Arial"/>
                <a:cs typeface="Arial"/>
              </a:rPr>
              <a:t> </a:t>
            </a:r>
            <a:r>
              <a:rPr lang="pt-PT" sz="2000" dirty="0" err="1">
                <a:solidFill>
                  <a:schemeClr val="tx2"/>
                </a:solidFill>
                <a:latin typeface="Arial"/>
                <a:cs typeface="Arial"/>
              </a:rPr>
              <a:t>recommendations</a:t>
            </a:r>
            <a:endParaRPr lang="pt-PT" sz="2000" dirty="0">
              <a:solidFill>
                <a:schemeClr val="tx2"/>
              </a:solidFill>
              <a:latin typeface="Arial"/>
              <a:cs typeface="Arial"/>
            </a:endParaRPr>
          </a:p>
          <a:p>
            <a:pPr algn="just">
              <a:spcAft>
                <a:spcPts val="600"/>
              </a:spcAft>
            </a:pPr>
            <a:r>
              <a:rPr lang="pt-PT" sz="1200" dirty="0">
                <a:solidFill>
                  <a:schemeClr val="tx1">
                    <a:lumMod val="65000"/>
                    <a:lumOff val="35000"/>
                  </a:schemeClr>
                </a:solidFill>
                <a:latin typeface="Arial"/>
                <a:cs typeface="Arial"/>
              </a:rPr>
              <a:t>For a </a:t>
            </a:r>
            <a:r>
              <a:rPr lang="pt-PT" sz="1200" dirty="0" err="1">
                <a:solidFill>
                  <a:schemeClr val="tx1">
                    <a:lumMod val="65000"/>
                    <a:lumOff val="35000"/>
                  </a:schemeClr>
                </a:solidFill>
                <a:latin typeface="Arial"/>
                <a:cs typeface="Arial"/>
              </a:rPr>
              <a:t>good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reading</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on</a:t>
            </a:r>
            <a:r>
              <a:rPr lang="pt-PT" sz="1200" dirty="0">
                <a:solidFill>
                  <a:schemeClr val="tx1">
                    <a:lumMod val="65000"/>
                    <a:lumOff val="35000"/>
                  </a:schemeClr>
                </a:solidFill>
                <a:latin typeface="Arial"/>
                <a:cs typeface="Arial"/>
              </a:rPr>
              <a:t> digital </a:t>
            </a:r>
            <a:r>
              <a:rPr lang="pt-PT" sz="1200" dirty="0" err="1">
                <a:solidFill>
                  <a:schemeClr val="tx1">
                    <a:lumMod val="65000"/>
                    <a:lumOff val="35000"/>
                  </a:schemeClr>
                </a:solidFill>
                <a:latin typeface="Arial"/>
                <a:cs typeface="Arial"/>
              </a:rPr>
              <a:t>devices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recommended</a:t>
            </a:r>
            <a:r>
              <a:rPr lang="pt-PT" sz="1200" dirty="0">
                <a:solidFill>
                  <a:schemeClr val="tx1">
                    <a:lumMod val="65000"/>
                    <a:lumOff val="35000"/>
                  </a:schemeClr>
                </a:solidFill>
                <a:latin typeface="Arial"/>
                <a:cs typeface="Arial"/>
              </a:rPr>
              <a:t> to use </a:t>
            </a:r>
            <a:r>
              <a:rPr lang="pt-PT" sz="1200" dirty="0" err="1">
                <a:solidFill>
                  <a:schemeClr val="tx1">
                    <a:lumMod val="65000"/>
                    <a:lumOff val="35000"/>
                  </a:schemeClr>
                </a:solidFill>
                <a:latin typeface="Arial"/>
                <a:cs typeface="Arial"/>
              </a:rPr>
              <a:t>sans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serif</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text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fonts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like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Arial</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or</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Helvetica</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and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avoid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using</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serif</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fonts</a:t>
            </a:r>
            <a:r>
              <a:rPr lang="pt-PT" sz="1200" dirty="0">
                <a:solidFill>
                  <a:schemeClr val="tx1">
                    <a:lumMod val="65000"/>
                    <a:lumOff val="35000"/>
                  </a:schemeClr>
                </a:solidFill>
                <a:latin typeface="Arial"/>
                <a:cs typeface="Arial"/>
              </a:rPr>
              <a:t> (Times New </a:t>
            </a:r>
            <a:r>
              <a:rPr lang="pt-PT" sz="1200" dirty="0" err="1">
                <a:solidFill>
                  <a:schemeClr val="tx1">
                    <a:lumMod val="65000"/>
                    <a:lumOff val="35000"/>
                  </a:schemeClr>
                </a:solidFill>
                <a:latin typeface="Arial"/>
                <a:cs typeface="Arial"/>
              </a:rPr>
              <a:t>Roman</a:t>
            </a:r>
            <a:r>
              <a:rPr lang="pt-PT" sz="1200" dirty="0">
                <a:solidFill>
                  <a:schemeClr val="tx1">
                    <a:lumMod val="65000"/>
                    <a:lumOff val="35000"/>
                  </a:schemeClr>
                </a:solidFill>
                <a:latin typeface="Arial"/>
                <a:cs typeface="Arial"/>
              </a:rPr>
              <a:t>, for </a:t>
            </a:r>
            <a:r>
              <a:rPr lang="pt-PT" sz="1200" dirty="0" err="1">
                <a:solidFill>
                  <a:schemeClr val="tx1">
                    <a:lumMod val="65000"/>
                    <a:lumOff val="35000"/>
                  </a:schemeClr>
                </a:solidFill>
                <a:latin typeface="Arial"/>
                <a:cs typeface="Arial"/>
              </a:rPr>
              <a:t>example</a:t>
            </a:r>
            <a:r>
              <a:rPr lang="pt-PT" sz="1200" dirty="0">
                <a:solidFill>
                  <a:schemeClr val="tx1">
                    <a:lumMod val="65000"/>
                    <a:lumOff val="35000"/>
                  </a:schemeClr>
                </a:solidFill>
                <a:latin typeface="Arial"/>
                <a:cs typeface="Arial"/>
              </a:rPr>
              <a:t>).</a:t>
            </a:r>
          </a:p>
          <a:p>
            <a:pPr algn="just">
              <a:spcAft>
                <a:spcPts val="600"/>
              </a:spcAft>
            </a:pPr>
            <a:endParaRPr lang="pt-PT" sz="1200" dirty="0">
              <a:solidFill>
                <a:schemeClr val="tx1">
                  <a:lumMod val="65000"/>
                  <a:lumOff val="35000"/>
                </a:schemeClr>
              </a:solidFill>
              <a:latin typeface="Arial"/>
              <a:cs typeface="Arial"/>
            </a:endParaRPr>
          </a:p>
          <a:p>
            <a:pPr algn="just">
              <a:spcAft>
                <a:spcPts val="600"/>
              </a:spcAft>
            </a:pPr>
            <a:endParaRPr lang="en-US" sz="1200" dirty="0">
              <a:solidFill>
                <a:schemeClr val="tx1">
                  <a:lumMod val="65000"/>
                  <a:lumOff val="35000"/>
                </a:schemeClr>
              </a:solidFill>
              <a:latin typeface="Arial"/>
              <a:cs typeface="Arial"/>
            </a:endParaRPr>
          </a:p>
          <a:p>
            <a:pPr algn="just">
              <a:spcAft>
                <a:spcPts val="600"/>
              </a:spcAft>
            </a:pPr>
            <a:endParaRPr lang="en-US" sz="1400" dirty="0">
              <a:solidFill>
                <a:schemeClr val="tx1">
                  <a:lumMod val="65000"/>
                  <a:lumOff val="35000"/>
                </a:schemeClr>
              </a:solidFill>
              <a:latin typeface="Arial"/>
              <a:cs typeface="Arial"/>
            </a:endParaRPr>
          </a:p>
          <a:p>
            <a:pPr algn="just">
              <a:spcAft>
                <a:spcPts val="600"/>
              </a:spcAft>
            </a:pPr>
            <a:endParaRPr lang="en-US" sz="2000" dirty="0">
              <a:solidFill>
                <a:schemeClr val="accent3">
                  <a:lumMod val="75000"/>
                </a:schemeClr>
              </a:solidFill>
              <a:latin typeface="Arial"/>
              <a:cs typeface="Arial"/>
            </a:endParaRPr>
          </a:p>
          <a:p>
            <a:pPr algn="just">
              <a:spcAft>
                <a:spcPts val="600"/>
              </a:spcAft>
            </a:pPr>
            <a:endParaRPr lang="en-US" sz="1200" dirty="0">
              <a:solidFill>
                <a:schemeClr val="tx1">
                  <a:lumMod val="65000"/>
                  <a:lumOff val="35000"/>
                </a:schemeClr>
              </a:solidFill>
              <a:latin typeface="Arial"/>
              <a:cs typeface="Arial"/>
            </a:endParaRPr>
          </a:p>
          <a:p>
            <a:pPr algn="just">
              <a:spcAft>
                <a:spcPts val="600"/>
              </a:spcAft>
            </a:pPr>
            <a:endParaRPr lang="en-US" sz="1200" dirty="0">
              <a:solidFill>
                <a:schemeClr val="tx1">
                  <a:lumMod val="65000"/>
                  <a:lumOff val="35000"/>
                </a:schemeClr>
              </a:solidFill>
              <a:latin typeface="Arial"/>
              <a:cs typeface="Arial"/>
            </a:endParaRPr>
          </a:p>
          <a:p>
            <a:pPr algn="just">
              <a:spcAft>
                <a:spcPts val="600"/>
              </a:spcAft>
            </a:pPr>
            <a:r>
              <a:rPr lang="en-US" sz="1200" dirty="0">
                <a:solidFill>
                  <a:schemeClr val="tx1">
                    <a:lumMod val="65000"/>
                    <a:lumOff val="35000"/>
                  </a:schemeClr>
                </a:solidFill>
                <a:latin typeface="Arial"/>
                <a:cs typeface="Arial"/>
              </a:rPr>
              <a:t>Text fonts with serifs are distinguished by the ornaments they have on the tips of the letters which for printed supports may produce a pleasant reading, but in digital supports, they may make it harder to read.</a:t>
            </a:r>
          </a:p>
          <a:p>
            <a:pPr algn="just">
              <a:spcAft>
                <a:spcPts val="600"/>
              </a:spcAft>
            </a:pPr>
            <a:r>
              <a:rPr lang="en-US" sz="1200" dirty="0">
                <a:solidFill>
                  <a:schemeClr val="tx1">
                    <a:lumMod val="65000"/>
                    <a:lumOff val="35000"/>
                  </a:schemeClr>
                </a:solidFill>
                <a:latin typeface="Arial"/>
                <a:cs typeface="Arial"/>
              </a:rPr>
              <a:t>In order creating some hierarchy in the content, titles, subtitles and text body should be distinguished from each other by the ratio of its size or thickness (bold). The body text of this template has a size of '12' and Arial font.</a:t>
            </a:r>
          </a:p>
          <a:p>
            <a:pPr algn="just">
              <a:spcAft>
                <a:spcPts val="600"/>
              </a:spcAft>
            </a:pPr>
            <a:r>
              <a:rPr lang="en-US" sz="1200" b="1" dirty="0">
                <a:solidFill>
                  <a:schemeClr val="tx1"/>
                </a:solidFill>
                <a:latin typeface="Arial"/>
                <a:cs typeface="Arial"/>
              </a:rPr>
              <a:t>Beware that the perception of font size can vary depending on the text font you use.</a:t>
            </a:r>
          </a:p>
          <a:p>
            <a:pPr algn="just">
              <a:spcAft>
                <a:spcPts val="600"/>
              </a:spcAft>
            </a:pPr>
            <a:r>
              <a:rPr lang="en-US" sz="1200" dirty="0">
                <a:solidFill>
                  <a:schemeClr val="tx1">
                    <a:lumMod val="65000"/>
                    <a:lumOff val="35000"/>
                  </a:schemeClr>
                </a:solidFill>
                <a:latin typeface="Arial"/>
                <a:cs typeface="Arial"/>
              </a:rPr>
              <a:t>Example 1 (font size '12', Arial) - ideal legibility - Text body with this font size promotes an effective reading. Titles may be above sizes (at the discretion of the authors).</a:t>
            </a:r>
          </a:p>
          <a:p>
            <a:pPr algn="just">
              <a:spcAft>
                <a:spcPts val="600"/>
              </a:spcAft>
            </a:pPr>
            <a:r>
              <a:rPr lang="en-US" sz="800" dirty="0">
                <a:solidFill>
                  <a:schemeClr val="tx1">
                    <a:lumMod val="65000"/>
                    <a:lumOff val="35000"/>
                  </a:schemeClr>
                </a:solidFill>
                <a:latin typeface="Arial"/>
                <a:cs typeface="Arial"/>
              </a:rPr>
              <a:t>Example 2 (font size '8', Arial) - Minimum legibility to read on-screen. Smaller texts such as references or footnotes should not be less than this size.</a:t>
            </a:r>
          </a:p>
        </p:txBody>
      </p:sp>
      <p:sp>
        <p:nvSpPr>
          <p:cNvPr id="21" name="Subtítulo 2"/>
          <p:cNvSpPr txBox="1">
            <a:spLocks/>
          </p:cNvSpPr>
          <p:nvPr/>
        </p:nvSpPr>
        <p:spPr>
          <a:xfrm>
            <a:off x="377280" y="10119370"/>
            <a:ext cx="6336704" cy="2016224"/>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Bef>
                <a:spcPts val="0"/>
              </a:spcBef>
            </a:pPr>
            <a:r>
              <a:rPr lang="pt-PT" sz="2000" dirty="0">
                <a:solidFill>
                  <a:schemeClr val="tx2"/>
                </a:solidFill>
                <a:latin typeface="Arial"/>
                <a:cs typeface="Arial"/>
              </a:rPr>
              <a:t>3. </a:t>
            </a:r>
            <a:r>
              <a:rPr lang="pt-PT" sz="2000" dirty="0" err="1">
                <a:solidFill>
                  <a:schemeClr val="tx2"/>
                </a:solidFill>
                <a:latin typeface="Arial"/>
                <a:cs typeface="Arial"/>
              </a:rPr>
              <a:t>Structuring</a:t>
            </a:r>
            <a:r>
              <a:rPr lang="pt-PT" sz="2000" dirty="0">
                <a:solidFill>
                  <a:schemeClr val="tx2"/>
                </a:solidFill>
                <a:latin typeface="Arial"/>
                <a:cs typeface="Arial"/>
              </a:rPr>
              <a:t> </a:t>
            </a:r>
            <a:r>
              <a:rPr lang="pt-PT" sz="2000" dirty="0" err="1">
                <a:solidFill>
                  <a:schemeClr val="tx2"/>
                </a:solidFill>
                <a:latin typeface="Arial"/>
                <a:cs typeface="Arial"/>
              </a:rPr>
              <a:t>the</a:t>
            </a:r>
            <a:r>
              <a:rPr lang="pt-PT" sz="2000" dirty="0">
                <a:solidFill>
                  <a:schemeClr val="tx2"/>
                </a:solidFill>
                <a:latin typeface="Arial"/>
                <a:cs typeface="Arial"/>
              </a:rPr>
              <a:t> </a:t>
            </a:r>
            <a:r>
              <a:rPr lang="pt-PT" sz="2000" dirty="0" err="1">
                <a:solidFill>
                  <a:schemeClr val="tx2"/>
                </a:solidFill>
                <a:latin typeface="Arial"/>
                <a:cs typeface="Arial"/>
              </a:rPr>
              <a:t>content</a:t>
            </a:r>
            <a:endParaRPr lang="pt-PT" sz="900" dirty="0">
              <a:solidFill>
                <a:schemeClr val="tx2"/>
              </a:solidFill>
              <a:latin typeface="Arial"/>
              <a:cs typeface="Arial"/>
            </a:endParaRPr>
          </a:p>
          <a:p>
            <a:pPr algn="just">
              <a:spcBef>
                <a:spcPts val="0"/>
              </a:spcBef>
            </a:pPr>
            <a:endParaRPr lang="pt-PT" sz="1200" dirty="0">
              <a:solidFill>
                <a:schemeClr val="tx1">
                  <a:lumMod val="65000"/>
                  <a:lumOff val="35000"/>
                </a:schemeClr>
              </a:solidFill>
              <a:latin typeface="Arial"/>
              <a:cs typeface="Arial"/>
            </a:endParaRPr>
          </a:p>
          <a:p>
            <a:pPr algn="just">
              <a:spcBef>
                <a:spcPts val="0"/>
              </a:spcBef>
            </a:pPr>
            <a:r>
              <a:rPr lang="pt-PT" sz="1200" dirty="0" err="1">
                <a:solidFill>
                  <a:schemeClr val="tx1">
                    <a:lumMod val="65000"/>
                    <a:lumOff val="35000"/>
                  </a:schemeClr>
                </a:solidFill>
                <a:latin typeface="Arial"/>
                <a:cs typeface="Arial"/>
              </a:rPr>
              <a:t>Breaking</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text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lines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and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creating</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columns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really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makes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reading</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easier</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So</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dividing</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long</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text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blocks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in</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columns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recomended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And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smaller</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ones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may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occupy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entire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page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width</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but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always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prevent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text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from</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getting</a:t>
            </a:r>
            <a:r>
              <a:rPr lang="pt-PT" sz="1200" dirty="0">
                <a:solidFill>
                  <a:schemeClr val="tx1">
                    <a:lumMod val="65000"/>
                    <a:lumOff val="35000"/>
                  </a:schemeClr>
                </a:solidFill>
                <a:latin typeface="Arial"/>
                <a:cs typeface="Arial"/>
              </a:rPr>
              <a:t> too </a:t>
            </a:r>
            <a:r>
              <a:rPr lang="pt-PT" sz="1200" dirty="0" err="1">
                <a:solidFill>
                  <a:schemeClr val="tx1">
                    <a:lumMod val="65000"/>
                    <a:lumOff val="35000"/>
                  </a:schemeClr>
                </a:solidFill>
                <a:latin typeface="Arial"/>
                <a:cs typeface="Arial"/>
              </a:rPr>
              <a:t>close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from</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margins</a:t>
            </a:r>
            <a:r>
              <a:rPr lang="pt-PT" sz="1200" dirty="0">
                <a:solidFill>
                  <a:schemeClr val="tx1">
                    <a:lumMod val="65000"/>
                    <a:lumOff val="35000"/>
                  </a:schemeClr>
                </a:solidFill>
                <a:latin typeface="Arial"/>
                <a:cs typeface="Arial"/>
              </a:rPr>
              <a:t>.</a:t>
            </a:r>
            <a:endParaRPr lang="en-US" sz="1200" dirty="0">
              <a:solidFill>
                <a:schemeClr val="tx1">
                  <a:lumMod val="65000"/>
                  <a:lumOff val="35000"/>
                </a:schemeClr>
              </a:solidFill>
              <a:latin typeface="Arial"/>
              <a:cs typeface="Arial"/>
            </a:endParaRPr>
          </a:p>
        </p:txBody>
      </p: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9288" y="11534107"/>
            <a:ext cx="6192688" cy="7154215"/>
          </a:xfrm>
          <a:prstGeom prst="rect">
            <a:avLst/>
          </a:prstGeom>
        </p:spPr>
      </p:pic>
      <p:sp>
        <p:nvSpPr>
          <p:cNvPr id="25" name="Subtítulo 2"/>
          <p:cNvSpPr txBox="1">
            <a:spLocks/>
          </p:cNvSpPr>
          <p:nvPr/>
        </p:nvSpPr>
        <p:spPr>
          <a:xfrm>
            <a:off x="377280" y="18976354"/>
            <a:ext cx="6336704" cy="648072"/>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600"/>
              </a:spcAft>
            </a:pPr>
            <a:r>
              <a:rPr lang="en-US" sz="1200" dirty="0">
                <a:solidFill>
                  <a:schemeClr val="tx1">
                    <a:lumMod val="65000"/>
                    <a:lumOff val="35000"/>
                  </a:schemeClr>
                </a:solidFill>
                <a:latin typeface="Arial"/>
                <a:cs typeface="Arial"/>
              </a:rPr>
              <a:t>As for image placement, size and position will depend on the importance that the author wants to give them. They can take the whole text column width, half of it or the entire page width (again, preventing them from getting too close from margins).</a:t>
            </a:r>
            <a:endParaRPr lang="en-US" sz="800" dirty="0">
              <a:solidFill>
                <a:schemeClr val="tx1">
                  <a:lumMod val="65000"/>
                  <a:lumOff val="35000"/>
                </a:schemeClr>
              </a:solidFill>
              <a:latin typeface="Arial"/>
              <a:cs typeface="Arial"/>
            </a:endParaRPr>
          </a:p>
        </p:txBody>
      </p:sp>
      <p:sp>
        <p:nvSpPr>
          <p:cNvPr id="23" name="Subtítulo 2"/>
          <p:cNvSpPr txBox="1">
            <a:spLocks/>
          </p:cNvSpPr>
          <p:nvPr/>
        </p:nvSpPr>
        <p:spPr>
          <a:xfrm>
            <a:off x="7002016" y="9687322"/>
            <a:ext cx="6336704" cy="1296144"/>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600"/>
              </a:spcAft>
            </a:pPr>
            <a:r>
              <a:rPr lang="pt-PT" sz="2000" dirty="0">
                <a:solidFill>
                  <a:schemeClr val="tx2"/>
                </a:solidFill>
                <a:latin typeface="Arial"/>
                <a:cs typeface="Arial"/>
              </a:rPr>
              <a:t>5. </a:t>
            </a:r>
            <a:r>
              <a:rPr lang="pt-PT" sz="2000" dirty="0" err="1">
                <a:solidFill>
                  <a:schemeClr val="tx2"/>
                </a:solidFill>
                <a:latin typeface="Arial"/>
                <a:cs typeface="Arial"/>
              </a:rPr>
              <a:t>Image</a:t>
            </a:r>
            <a:r>
              <a:rPr lang="pt-PT" sz="2000" dirty="0">
                <a:solidFill>
                  <a:schemeClr val="tx2"/>
                </a:solidFill>
                <a:latin typeface="Arial"/>
                <a:cs typeface="Arial"/>
              </a:rPr>
              <a:t> </a:t>
            </a:r>
            <a:r>
              <a:rPr lang="pt-PT" sz="2000" dirty="0" err="1">
                <a:solidFill>
                  <a:schemeClr val="tx2"/>
                </a:solidFill>
                <a:latin typeface="Arial"/>
                <a:cs typeface="Arial"/>
              </a:rPr>
              <a:t>quality</a:t>
            </a:r>
            <a:endParaRPr lang="pt-PT" sz="900" dirty="0">
              <a:solidFill>
                <a:schemeClr val="tx2"/>
              </a:solidFill>
              <a:latin typeface="Arial"/>
              <a:cs typeface="Arial"/>
            </a:endParaRPr>
          </a:p>
          <a:p>
            <a:pPr algn="just">
              <a:spcAft>
                <a:spcPts val="600"/>
              </a:spcAft>
            </a:pPr>
            <a:r>
              <a:rPr lang="pt-PT" sz="1200" dirty="0" err="1">
                <a:solidFill>
                  <a:schemeClr val="tx1">
                    <a:lumMod val="65000"/>
                    <a:lumOff val="35000"/>
                  </a:schemeClr>
                </a:solidFill>
                <a:latin typeface="Arial"/>
                <a:cs typeface="Arial"/>
              </a:rPr>
              <a:t>When</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placing</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images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on</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the</a:t>
            </a:r>
            <a:r>
              <a:rPr lang="pt-PT" sz="1200" dirty="0">
                <a:solidFill>
                  <a:schemeClr val="tx1">
                    <a:lumMod val="65000"/>
                    <a:lumOff val="35000"/>
                  </a:schemeClr>
                </a:solidFill>
                <a:latin typeface="Arial"/>
                <a:cs typeface="Arial"/>
              </a:rPr>
              <a:t> poster, </a:t>
            </a:r>
            <a:r>
              <a:rPr lang="pt-PT" sz="1200" dirty="0" err="1">
                <a:solidFill>
                  <a:schemeClr val="tx1">
                    <a:lumMod val="65000"/>
                    <a:lumOff val="35000"/>
                  </a:schemeClr>
                </a:solidFill>
                <a:latin typeface="Arial"/>
                <a:cs typeface="Arial"/>
              </a:rPr>
              <a:t>authors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should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take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into</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account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their</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quality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because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images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with</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worst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resolution</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less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quality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commonly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suffer</a:t>
            </a:r>
            <a:r>
              <a:rPr lang="pt-PT" sz="1200" dirty="0">
                <a:solidFill>
                  <a:schemeClr val="tx1">
                    <a:lumMod val="65000"/>
                    <a:lumOff val="35000"/>
                  </a:schemeClr>
                </a:solidFill>
                <a:latin typeface="Arial"/>
                <a:cs typeface="Arial"/>
              </a:rPr>
              <a:t> a </a:t>
            </a:r>
            <a:r>
              <a:rPr lang="pt-PT" sz="1200" dirty="0" err="1">
                <a:solidFill>
                  <a:schemeClr val="tx1">
                    <a:lumMod val="65000"/>
                    <a:lumOff val="35000"/>
                  </a:schemeClr>
                </a:solidFill>
                <a:latin typeface="Arial"/>
                <a:cs typeface="Arial"/>
              </a:rPr>
              <a:t>deformation</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when</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resized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making</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them</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look</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bad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We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recommend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small</a:t>
            </a:r>
            <a:r>
              <a:rPr lang="pt-PT" sz="1200" dirty="0">
                <a:solidFill>
                  <a:schemeClr val="tx1">
                    <a:lumMod val="65000"/>
                    <a:lumOff val="35000"/>
                  </a:schemeClr>
                </a:solidFill>
                <a:latin typeface="Arial"/>
                <a:cs typeface="Arial"/>
              </a:rPr>
              <a:t> / </a:t>
            </a:r>
            <a:r>
              <a:rPr lang="pt-PT" sz="1200" dirty="0" err="1">
                <a:solidFill>
                  <a:schemeClr val="tx1">
                    <a:lumMod val="65000"/>
                    <a:lumOff val="35000"/>
                  </a:schemeClr>
                </a:solidFill>
                <a:latin typeface="Arial"/>
                <a:cs typeface="Arial"/>
              </a:rPr>
              <a:t>low</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resolution</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images</a:t>
            </a:r>
            <a:r>
              <a:rPr lang="pt-PT" sz="1200" dirty="0">
                <a:solidFill>
                  <a:schemeClr val="tx1">
                    <a:lumMod val="65000"/>
                    <a:lumOff val="35000"/>
                  </a:schemeClr>
                </a:solidFill>
                <a:latin typeface="Arial"/>
                <a:cs typeface="Arial"/>
              </a:rPr>
              <a:t> to </a:t>
            </a:r>
            <a:r>
              <a:rPr lang="pt-PT" sz="1200" dirty="0" err="1">
                <a:solidFill>
                  <a:schemeClr val="tx1">
                    <a:lumMod val="65000"/>
                    <a:lumOff val="35000"/>
                  </a:schemeClr>
                </a:solidFill>
                <a:latin typeface="Arial"/>
                <a:cs typeface="Arial"/>
              </a:rPr>
              <a:t>stay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small</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or</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intact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Whenever</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possible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please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choose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good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quality</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images</a:t>
            </a:r>
            <a:r>
              <a:rPr lang="pt-PT" sz="1200" dirty="0">
                <a:solidFill>
                  <a:schemeClr val="tx1">
                    <a:lumMod val="65000"/>
                    <a:lumOff val="35000"/>
                  </a:schemeClr>
                </a:solidFill>
                <a:latin typeface="Arial"/>
                <a:cs typeface="Arial"/>
              </a:rPr>
              <a:t> to </a:t>
            </a:r>
            <a:r>
              <a:rPr lang="pt-PT" sz="1200" dirty="0" err="1">
                <a:solidFill>
                  <a:schemeClr val="tx1">
                    <a:lumMod val="65000"/>
                    <a:lumOff val="35000"/>
                  </a:schemeClr>
                </a:solidFill>
                <a:latin typeface="Arial"/>
                <a:cs typeface="Arial"/>
              </a:rPr>
              <a:t>prevent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this</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issues</a:t>
            </a:r>
            <a:r>
              <a:rPr lang="pt-PT" sz="1200" dirty="0">
                <a:solidFill>
                  <a:schemeClr val="tx1">
                    <a:lumMod val="65000"/>
                    <a:lumOff val="35000"/>
                  </a:schemeClr>
                </a:solidFill>
                <a:latin typeface="Arial"/>
                <a:cs typeface="Arial"/>
              </a:rPr>
              <a:t>.</a:t>
            </a:r>
            <a:endParaRPr lang="en-US" sz="1200" dirty="0">
              <a:solidFill>
                <a:schemeClr val="tx1">
                  <a:lumMod val="65000"/>
                  <a:lumOff val="35000"/>
                </a:schemeClr>
              </a:solidFill>
              <a:latin typeface="Arial"/>
              <a:cs typeface="Arial"/>
            </a:endParaRPr>
          </a:p>
        </p:txBody>
      </p:sp>
      <p:sp>
        <p:nvSpPr>
          <p:cNvPr id="24" name="Subtítulo 2"/>
          <p:cNvSpPr txBox="1">
            <a:spLocks/>
          </p:cNvSpPr>
          <p:nvPr/>
        </p:nvSpPr>
        <p:spPr>
          <a:xfrm>
            <a:off x="7002016" y="15519970"/>
            <a:ext cx="6336704" cy="720080"/>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600"/>
              </a:spcAft>
            </a:pPr>
            <a:r>
              <a:rPr lang="pt-PT" sz="2000" dirty="0">
                <a:solidFill>
                  <a:schemeClr val="tx2"/>
                </a:solidFill>
                <a:latin typeface="Arial"/>
                <a:cs typeface="Arial"/>
              </a:rPr>
              <a:t>6. Final </a:t>
            </a:r>
            <a:r>
              <a:rPr lang="pt-PT" sz="2000" dirty="0" err="1">
                <a:solidFill>
                  <a:schemeClr val="tx2"/>
                </a:solidFill>
                <a:latin typeface="Arial"/>
                <a:cs typeface="Arial"/>
              </a:rPr>
              <a:t>considerations</a:t>
            </a:r>
            <a:endParaRPr lang="pt-PT" sz="900" dirty="0">
              <a:solidFill>
                <a:schemeClr val="tx2"/>
              </a:solidFill>
              <a:latin typeface="Arial"/>
              <a:cs typeface="Arial"/>
            </a:endParaRPr>
          </a:p>
          <a:p>
            <a:pPr algn="just">
              <a:spcAft>
                <a:spcPts val="600"/>
              </a:spcAft>
            </a:pPr>
            <a:r>
              <a:rPr lang="pt-PT" sz="1200" dirty="0">
                <a:solidFill>
                  <a:schemeClr val="tx1">
                    <a:lumMod val="65000"/>
                    <a:lumOff val="35000"/>
                  </a:schemeClr>
                </a:solidFill>
                <a:latin typeface="Arial"/>
                <a:cs typeface="Arial"/>
              </a:rPr>
              <a:t>Posters </a:t>
            </a:r>
            <a:r>
              <a:rPr lang="pt-PT" sz="1200" dirty="0" err="1">
                <a:solidFill>
                  <a:schemeClr val="tx1">
                    <a:lumMod val="65000"/>
                    <a:lumOff val="35000"/>
                  </a:schemeClr>
                </a:solidFill>
                <a:latin typeface="Arial"/>
                <a:cs typeface="Arial"/>
              </a:rPr>
              <a:t>must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be</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exported</a:t>
            </a:r>
            <a:r>
              <a:rPr lang="pt-PT" sz="1200" dirty="0">
                <a:solidFill>
                  <a:schemeClr val="tx1">
                    <a:lumMod val="65000"/>
                    <a:lumOff val="35000"/>
                  </a:schemeClr>
                </a:solidFill>
                <a:latin typeface="Arial"/>
                <a:cs typeface="Arial"/>
              </a:rPr>
              <a:t> to Adobe PDF file </a:t>
            </a:r>
            <a:r>
              <a:rPr lang="pt-PT" sz="1200" dirty="0" err="1">
                <a:solidFill>
                  <a:schemeClr val="tx1">
                    <a:lumMod val="65000"/>
                    <a:lumOff val="35000"/>
                  </a:schemeClr>
                </a:solidFill>
                <a:latin typeface="Arial"/>
                <a:cs typeface="Arial"/>
              </a:rPr>
              <a:t>format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and</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sent</a:t>
            </a:r>
            <a:r>
              <a:rPr lang="pt-PT" sz="1200" dirty="0">
                <a:solidFill>
                  <a:schemeClr val="tx1">
                    <a:lumMod val="65000"/>
                    <a:lumOff val="35000"/>
                  </a:schemeClr>
                </a:solidFill>
                <a:latin typeface="Arial"/>
                <a:cs typeface="Arial"/>
              </a:rPr>
              <a:t> </a:t>
            </a:r>
            <a:r>
              <a:rPr lang="pt-PT" sz="1200" dirty="0" err="1">
                <a:solidFill>
                  <a:schemeClr val="tx1">
                    <a:lumMod val="65000"/>
                    <a:lumOff val="35000"/>
                  </a:schemeClr>
                </a:solidFill>
                <a:latin typeface="Arial"/>
                <a:cs typeface="Arial"/>
              </a:rPr>
              <a:t>by</a:t>
            </a:r>
            <a:r>
              <a:rPr lang="pt-PT" sz="1200" dirty="0">
                <a:solidFill>
                  <a:schemeClr val="tx1">
                    <a:lumMod val="65000"/>
                    <a:lumOff val="35000"/>
                  </a:schemeClr>
                </a:solidFill>
                <a:latin typeface="Arial"/>
                <a:cs typeface="Arial"/>
              </a:rPr>
              <a:t> email.</a:t>
            </a:r>
            <a:endParaRPr lang="en-US" sz="1400" dirty="0">
              <a:solidFill>
                <a:schemeClr val="tx1">
                  <a:lumMod val="65000"/>
                  <a:lumOff val="35000"/>
                </a:schemeClr>
              </a:solidFill>
              <a:latin typeface="Arial"/>
              <a:cs typeface="Arial"/>
            </a:endParaRPr>
          </a:p>
          <a:p>
            <a:pPr algn="just">
              <a:spcAft>
                <a:spcPts val="600"/>
              </a:spcAft>
            </a:pPr>
            <a:endParaRPr lang="en-US" sz="800" dirty="0">
              <a:solidFill>
                <a:schemeClr val="tx1">
                  <a:lumMod val="65000"/>
                  <a:lumOff val="35000"/>
                </a:schemeClr>
              </a:solidFill>
              <a:latin typeface="Arial"/>
              <a:cs typeface="Arial"/>
            </a:endParaRPr>
          </a:p>
          <a:p>
            <a:pPr algn="just">
              <a:spcAft>
                <a:spcPts val="600"/>
              </a:spcAft>
            </a:pPr>
            <a:endParaRPr lang="en-US" sz="800" dirty="0">
              <a:solidFill>
                <a:schemeClr val="tx1">
                  <a:lumMod val="65000"/>
                  <a:lumOff val="35000"/>
                </a:schemeClr>
              </a:solidFill>
              <a:latin typeface="Arial"/>
              <a:cs typeface="Arial"/>
            </a:endParaRPr>
          </a:p>
          <a:p>
            <a:pPr algn="just">
              <a:spcAft>
                <a:spcPts val="600"/>
              </a:spcAft>
            </a:pPr>
            <a:endParaRPr lang="en-US" sz="1200" dirty="0">
              <a:solidFill>
                <a:schemeClr val="tx1">
                  <a:lumMod val="65000"/>
                  <a:lumOff val="35000"/>
                </a:schemeClr>
              </a:solidFill>
              <a:latin typeface="Arial"/>
              <a:cs typeface="Arial"/>
            </a:endParaRPr>
          </a:p>
        </p:txBody>
      </p:sp>
      <p:sp>
        <p:nvSpPr>
          <p:cNvPr id="26" name="Subtítulo 2"/>
          <p:cNvSpPr txBox="1">
            <a:spLocks/>
          </p:cNvSpPr>
          <p:nvPr/>
        </p:nvSpPr>
        <p:spPr>
          <a:xfrm>
            <a:off x="377280" y="20056474"/>
            <a:ext cx="12961440" cy="1152128"/>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just">
              <a:spcAft>
                <a:spcPts val="600"/>
              </a:spcAft>
            </a:pPr>
            <a:r>
              <a:rPr lang="pt-PT" sz="1400" dirty="0" err="1">
                <a:solidFill>
                  <a:schemeClr val="tx2"/>
                </a:solidFill>
                <a:latin typeface="Arial"/>
                <a:cs typeface="Arial"/>
              </a:rPr>
              <a:t>Space</a:t>
            </a:r>
            <a:r>
              <a:rPr lang="pt-PT" sz="1400" dirty="0">
                <a:solidFill>
                  <a:schemeClr val="tx2"/>
                </a:solidFill>
                <a:latin typeface="Arial"/>
                <a:cs typeface="Arial"/>
              </a:rPr>
              <a:t> for notes </a:t>
            </a:r>
            <a:r>
              <a:rPr lang="pt-PT" sz="1400" dirty="0" err="1">
                <a:solidFill>
                  <a:schemeClr val="tx2"/>
                </a:solidFill>
                <a:latin typeface="Arial"/>
                <a:cs typeface="Arial"/>
              </a:rPr>
              <a:t>and</a:t>
            </a:r>
            <a:r>
              <a:rPr lang="pt-PT" sz="1400" dirty="0">
                <a:solidFill>
                  <a:schemeClr val="tx2"/>
                </a:solidFill>
                <a:latin typeface="Arial"/>
                <a:cs typeface="Arial"/>
              </a:rPr>
              <a:t>/</a:t>
            </a:r>
            <a:r>
              <a:rPr lang="pt-PT" sz="1400" dirty="0" err="1">
                <a:solidFill>
                  <a:schemeClr val="tx2"/>
                </a:solidFill>
                <a:latin typeface="Arial"/>
                <a:cs typeface="Arial"/>
              </a:rPr>
              <a:t>or</a:t>
            </a:r>
            <a:r>
              <a:rPr lang="pt-PT" sz="1400" dirty="0">
                <a:solidFill>
                  <a:schemeClr val="tx2"/>
                </a:solidFill>
                <a:latin typeface="Arial"/>
                <a:cs typeface="Arial"/>
              </a:rPr>
              <a:t> </a:t>
            </a:r>
            <a:r>
              <a:rPr lang="pt-PT" sz="1400" dirty="0" err="1">
                <a:solidFill>
                  <a:schemeClr val="tx2"/>
                </a:solidFill>
                <a:latin typeface="Arial"/>
                <a:cs typeface="Arial"/>
              </a:rPr>
              <a:t>references</a:t>
            </a:r>
            <a:endParaRPr lang="pt-PT" sz="1400" dirty="0">
              <a:solidFill>
                <a:schemeClr val="tx2"/>
              </a:solidFill>
              <a:latin typeface="Arial"/>
              <a:cs typeface="Arial"/>
            </a:endParaRPr>
          </a:p>
          <a:p>
            <a:pPr algn="l"/>
            <a:r>
              <a:rPr lang="pt-PT" sz="800" dirty="0"/>
              <a:t>Do </a:t>
            </a:r>
            <a:r>
              <a:rPr lang="pt-PT" sz="800" dirty="0" err="1"/>
              <a:t>not</a:t>
            </a:r>
            <a:r>
              <a:rPr lang="pt-PT" sz="800" dirty="0"/>
              <a:t> use a </a:t>
            </a:r>
            <a:r>
              <a:rPr lang="pt-PT" sz="800" dirty="0" err="1"/>
              <a:t>font</a:t>
            </a:r>
            <a:r>
              <a:rPr lang="pt-PT" sz="800" dirty="0"/>
              <a:t> </a:t>
            </a:r>
            <a:r>
              <a:rPr lang="pt-PT" sz="800" dirty="0" err="1"/>
              <a:t>size</a:t>
            </a:r>
            <a:r>
              <a:rPr lang="pt-PT" sz="800" dirty="0"/>
              <a:t> inferior to ‘8’, </a:t>
            </a:r>
            <a:r>
              <a:rPr lang="pt-PT" sz="800" dirty="0" err="1"/>
              <a:t>otherwise</a:t>
            </a:r>
            <a:r>
              <a:rPr lang="pt-PT" sz="800" dirty="0"/>
              <a:t> </a:t>
            </a:r>
            <a:r>
              <a:rPr lang="pt-PT" sz="800" dirty="0" err="1"/>
              <a:t>reading</a:t>
            </a:r>
            <a:r>
              <a:rPr lang="pt-PT" sz="800" dirty="0"/>
              <a:t> </a:t>
            </a:r>
            <a:r>
              <a:rPr lang="pt-PT" sz="800" dirty="0" err="1"/>
              <a:t>will</a:t>
            </a:r>
            <a:r>
              <a:rPr lang="pt-PT" sz="800" dirty="0"/>
              <a:t> </a:t>
            </a:r>
            <a:r>
              <a:rPr lang="pt-PT" sz="800" dirty="0" err="1"/>
              <a:t>be</a:t>
            </a:r>
            <a:r>
              <a:rPr lang="pt-PT" sz="800" dirty="0"/>
              <a:t> </a:t>
            </a:r>
            <a:r>
              <a:rPr lang="pt-PT" sz="800" dirty="0" err="1"/>
              <a:t>compromised</a:t>
            </a:r>
            <a:r>
              <a:rPr lang="pt-PT" sz="800" dirty="0"/>
              <a:t>.</a:t>
            </a:r>
          </a:p>
          <a:p>
            <a:pPr algn="l"/>
            <a:endParaRPr lang="en-US" sz="800" dirty="0"/>
          </a:p>
          <a:p>
            <a:pPr algn="l"/>
            <a:r>
              <a:rPr lang="en-US" sz="800" dirty="0"/>
              <a:t>A. </a:t>
            </a:r>
            <a:r>
              <a:rPr lang="en-US" sz="800" dirty="0" err="1"/>
              <a:t>Lorem</a:t>
            </a:r>
            <a:r>
              <a:rPr lang="en-US" sz="800" dirty="0"/>
              <a:t> </a:t>
            </a:r>
            <a:r>
              <a:rPr lang="en-US" sz="800" dirty="0" err="1"/>
              <a:t>ipsum</a:t>
            </a:r>
            <a:r>
              <a:rPr lang="en-US" sz="800" dirty="0"/>
              <a:t> dolor sit </a:t>
            </a:r>
            <a:r>
              <a:rPr lang="en-US" sz="800" dirty="0" err="1"/>
              <a:t>amet</a:t>
            </a:r>
            <a:r>
              <a:rPr lang="en-US" sz="800" dirty="0"/>
              <a:t>, </a:t>
            </a:r>
            <a:r>
              <a:rPr lang="en-US" sz="800" dirty="0" err="1"/>
              <a:t>consectetur</a:t>
            </a:r>
            <a:r>
              <a:rPr lang="en-US" sz="800" dirty="0"/>
              <a:t> </a:t>
            </a:r>
            <a:r>
              <a:rPr lang="en-US" sz="800" dirty="0" err="1"/>
              <a:t>adipiscing</a:t>
            </a:r>
            <a:r>
              <a:rPr lang="en-US" sz="800" dirty="0"/>
              <a:t> </a:t>
            </a:r>
            <a:r>
              <a:rPr lang="en-US" sz="800" dirty="0" err="1"/>
              <a:t>elit</a:t>
            </a:r>
            <a:r>
              <a:rPr lang="en-US" sz="800" dirty="0"/>
              <a:t>. </a:t>
            </a:r>
            <a:r>
              <a:rPr lang="en-US" sz="800" dirty="0" err="1"/>
              <a:t>Nunc</a:t>
            </a:r>
            <a:r>
              <a:rPr lang="en-US" sz="800" dirty="0"/>
              <a:t> </a:t>
            </a:r>
            <a:r>
              <a:rPr lang="en-US" sz="800" dirty="0" err="1"/>
              <a:t>quis</a:t>
            </a:r>
            <a:r>
              <a:rPr lang="en-US" sz="800" dirty="0"/>
              <a:t> </a:t>
            </a:r>
            <a:r>
              <a:rPr lang="en-US" sz="800" dirty="0" err="1"/>
              <a:t>lectus</a:t>
            </a:r>
            <a:r>
              <a:rPr lang="en-US" sz="800" dirty="0"/>
              <a:t> sit </a:t>
            </a:r>
            <a:r>
              <a:rPr lang="en-US" sz="800" dirty="0" err="1"/>
              <a:t>amet</a:t>
            </a:r>
            <a:r>
              <a:rPr lang="en-US" sz="800" dirty="0"/>
              <a:t> </a:t>
            </a:r>
            <a:r>
              <a:rPr lang="en-US" sz="800" dirty="0" err="1"/>
              <a:t>ipsum</a:t>
            </a:r>
            <a:r>
              <a:rPr lang="en-US" sz="800" dirty="0"/>
              <a:t> </a:t>
            </a:r>
            <a:r>
              <a:rPr lang="en-US" sz="800" dirty="0" err="1"/>
              <a:t>aliquam</a:t>
            </a:r>
            <a:r>
              <a:rPr lang="en-US" sz="800" dirty="0"/>
              <a:t> </a:t>
            </a:r>
            <a:r>
              <a:rPr lang="en-US" sz="800" dirty="0" err="1"/>
              <a:t>tristique</a:t>
            </a:r>
            <a:r>
              <a:rPr lang="en-US" sz="800" dirty="0"/>
              <a:t>.</a:t>
            </a:r>
          </a:p>
          <a:p>
            <a:pPr algn="l"/>
            <a:r>
              <a:rPr lang="en-US" sz="800" dirty="0"/>
              <a:t>B. </a:t>
            </a:r>
            <a:r>
              <a:rPr lang="en-US" sz="800" dirty="0" err="1"/>
              <a:t>Nunc</a:t>
            </a:r>
            <a:r>
              <a:rPr lang="en-US" sz="800" dirty="0"/>
              <a:t> </a:t>
            </a:r>
            <a:r>
              <a:rPr lang="en-US" sz="800" dirty="0" err="1"/>
              <a:t>quis</a:t>
            </a:r>
            <a:r>
              <a:rPr lang="en-US" sz="800" dirty="0"/>
              <a:t> </a:t>
            </a:r>
            <a:r>
              <a:rPr lang="en-US" sz="800" dirty="0" err="1"/>
              <a:t>lectus</a:t>
            </a:r>
            <a:r>
              <a:rPr lang="en-US" sz="800" dirty="0"/>
              <a:t> sit </a:t>
            </a:r>
            <a:r>
              <a:rPr lang="en-US" sz="800" dirty="0" err="1"/>
              <a:t>amet</a:t>
            </a:r>
            <a:r>
              <a:rPr lang="en-US" sz="800" dirty="0"/>
              <a:t> </a:t>
            </a:r>
            <a:r>
              <a:rPr lang="en-US" sz="800" dirty="0" err="1"/>
              <a:t>ipsum</a:t>
            </a:r>
            <a:r>
              <a:rPr lang="en-US" sz="800" dirty="0"/>
              <a:t> </a:t>
            </a:r>
            <a:r>
              <a:rPr lang="en-US" sz="800" dirty="0" err="1"/>
              <a:t>aliquam</a:t>
            </a:r>
            <a:r>
              <a:rPr lang="en-US" sz="800" dirty="0"/>
              <a:t> </a:t>
            </a:r>
            <a:r>
              <a:rPr lang="en-US" sz="800" dirty="0" err="1"/>
              <a:t>tristique</a:t>
            </a:r>
            <a:r>
              <a:rPr lang="en-US" sz="800" dirty="0"/>
              <a:t>.</a:t>
            </a:r>
          </a:p>
          <a:p>
            <a:pPr algn="l"/>
            <a:r>
              <a:rPr lang="en-US" sz="800" dirty="0"/>
              <a:t>C. </a:t>
            </a:r>
            <a:r>
              <a:rPr lang="en-US" sz="800" dirty="0" err="1"/>
              <a:t>Quisque</a:t>
            </a:r>
            <a:r>
              <a:rPr lang="en-US" sz="800" dirty="0"/>
              <a:t> </a:t>
            </a:r>
            <a:r>
              <a:rPr lang="en-US" sz="800" dirty="0" err="1"/>
              <a:t>quis</a:t>
            </a:r>
            <a:r>
              <a:rPr lang="en-US" sz="800" dirty="0"/>
              <a:t> </a:t>
            </a:r>
            <a:r>
              <a:rPr lang="en-US" sz="800" dirty="0" err="1"/>
              <a:t>massa</a:t>
            </a:r>
            <a:r>
              <a:rPr lang="en-US" sz="800" dirty="0"/>
              <a:t> </a:t>
            </a:r>
            <a:r>
              <a:rPr lang="en-US" sz="800" dirty="0" err="1"/>
              <a:t>pretium</a:t>
            </a:r>
            <a:r>
              <a:rPr lang="en-US" sz="800" dirty="0"/>
              <a:t>, </a:t>
            </a:r>
            <a:r>
              <a:rPr lang="en-US" sz="800" dirty="0" err="1"/>
              <a:t>blandit</a:t>
            </a:r>
            <a:r>
              <a:rPr lang="en-US" sz="800" dirty="0"/>
              <a:t> </a:t>
            </a:r>
            <a:r>
              <a:rPr lang="en-US" sz="800" dirty="0" err="1"/>
              <a:t>augue</a:t>
            </a:r>
            <a:r>
              <a:rPr lang="en-US" sz="800" dirty="0"/>
              <a:t> vitae, </a:t>
            </a:r>
            <a:r>
              <a:rPr lang="en-US" sz="800" dirty="0" err="1"/>
              <a:t>bibendum</a:t>
            </a:r>
            <a:r>
              <a:rPr lang="en-US" sz="800" dirty="0"/>
              <a:t> </a:t>
            </a:r>
            <a:r>
              <a:rPr lang="en-US" sz="800" dirty="0" err="1"/>
              <a:t>nisl</a:t>
            </a:r>
            <a:r>
              <a:rPr lang="en-US" sz="800" dirty="0"/>
              <a:t>.</a:t>
            </a:r>
            <a:endParaRPr lang="pt-PT" sz="1100" dirty="0">
              <a:solidFill>
                <a:schemeClr val="tx2"/>
              </a:solidFill>
              <a:latin typeface="Arial"/>
              <a:cs typeface="Arial"/>
            </a:endParaRPr>
          </a:p>
          <a:p>
            <a:pPr marL="171450" indent="-171450" algn="l">
              <a:spcAft>
                <a:spcPts val="600"/>
              </a:spcAft>
              <a:buFont typeface="Arial"/>
              <a:buChar char="•"/>
            </a:pPr>
            <a:endParaRPr lang="en-US" sz="1100" dirty="0">
              <a:solidFill>
                <a:schemeClr val="tx1">
                  <a:lumMod val="65000"/>
                  <a:lumOff val="35000"/>
                </a:schemeClr>
              </a:solidFill>
              <a:latin typeface="Arial"/>
              <a:cs typeface="Aria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30608" y="20344506"/>
            <a:ext cx="1085088" cy="1085088"/>
          </a:xfrm>
          <a:prstGeom prst="rect">
            <a:avLst/>
          </a:prstGeom>
        </p:spPr>
      </p:pic>
      <p:sp>
        <p:nvSpPr>
          <p:cNvPr id="30" name="Subtítulo 2"/>
          <p:cNvSpPr txBox="1">
            <a:spLocks/>
          </p:cNvSpPr>
          <p:nvPr/>
        </p:nvSpPr>
        <p:spPr>
          <a:xfrm>
            <a:off x="11610528" y="20200490"/>
            <a:ext cx="1872208" cy="288032"/>
          </a:xfrm>
          <a:prstGeom prst="rect">
            <a:avLst/>
          </a:prstGeom>
          <a:ln w="25400"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marL="0" indent="0" algn="ctr" defTabSz="1828343" rtl="0" eaLnBrk="1" latinLnBrk="0" hangingPunct="1">
              <a:spcBef>
                <a:spcPct val="20000"/>
              </a:spcBef>
              <a:buFont typeface="Arial" pitchFamily="34" charset="0"/>
              <a:buNone/>
              <a:defRPr sz="6398" kern="1200">
                <a:solidFill>
                  <a:schemeClr val="tx1">
                    <a:tint val="75000"/>
                  </a:schemeClr>
                </a:solidFill>
                <a:latin typeface="+mn-lt"/>
                <a:ea typeface="+mn-ea"/>
                <a:cs typeface="+mn-cs"/>
              </a:defRPr>
            </a:lvl1pPr>
            <a:lvl2pPr marL="914171" indent="0" algn="ctr" defTabSz="1828343" rtl="0" eaLnBrk="1" latinLnBrk="0" hangingPunct="1">
              <a:spcBef>
                <a:spcPct val="20000"/>
              </a:spcBef>
              <a:buFont typeface="Arial" pitchFamily="34" charset="0"/>
              <a:buNone/>
              <a:defRPr sz="5599" kern="1200">
                <a:solidFill>
                  <a:schemeClr val="tx1">
                    <a:tint val="75000"/>
                  </a:schemeClr>
                </a:solidFill>
                <a:latin typeface="+mn-lt"/>
                <a:ea typeface="+mn-ea"/>
                <a:cs typeface="+mn-cs"/>
              </a:defRPr>
            </a:lvl2pPr>
            <a:lvl3pPr marL="1828343" indent="0" algn="ctr" defTabSz="1828343" rtl="0" eaLnBrk="1" latinLnBrk="0" hangingPunct="1">
              <a:spcBef>
                <a:spcPct val="20000"/>
              </a:spcBef>
              <a:buFont typeface="Arial" pitchFamily="34" charset="0"/>
              <a:buNone/>
              <a:defRPr sz="4799" kern="1200">
                <a:solidFill>
                  <a:schemeClr val="tx1">
                    <a:tint val="75000"/>
                  </a:schemeClr>
                </a:solidFill>
                <a:latin typeface="+mn-lt"/>
                <a:ea typeface="+mn-ea"/>
                <a:cs typeface="+mn-cs"/>
              </a:defRPr>
            </a:lvl3pPr>
            <a:lvl4pPr marL="2742514"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4pPr>
            <a:lvl5pPr marL="3656686"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5pPr>
            <a:lvl6pPr marL="4570857"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6pPr>
            <a:lvl7pPr marL="5485028"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7pPr>
            <a:lvl8pPr marL="6399200"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8pPr>
            <a:lvl9pPr marL="7313371" indent="0" algn="ctr" defTabSz="1828343" rtl="0" eaLnBrk="1" latinLnBrk="0" hangingPunct="1">
              <a:spcBef>
                <a:spcPct val="20000"/>
              </a:spcBef>
              <a:buFont typeface="Arial" pitchFamily="34" charset="0"/>
              <a:buNone/>
              <a:defRPr sz="3999" kern="1200">
                <a:solidFill>
                  <a:schemeClr val="tx1">
                    <a:tint val="75000"/>
                  </a:schemeClr>
                </a:solidFill>
                <a:latin typeface="+mn-lt"/>
                <a:ea typeface="+mn-ea"/>
                <a:cs typeface="+mn-cs"/>
              </a:defRPr>
            </a:lvl9pPr>
          </a:lstStyle>
          <a:p>
            <a:pPr algn="r">
              <a:spcAft>
                <a:spcPts val="600"/>
              </a:spcAft>
            </a:pPr>
            <a:r>
              <a:rPr lang="pt-PT" sz="800" dirty="0" err="1">
                <a:solidFill>
                  <a:schemeClr val="tx2"/>
                </a:solidFill>
                <a:latin typeface="Arial"/>
                <a:cs typeface="Arial"/>
              </a:rPr>
              <a:t>Template</a:t>
            </a:r>
            <a:r>
              <a:rPr lang="pt-PT" sz="800" dirty="0">
                <a:solidFill>
                  <a:schemeClr val="tx2"/>
                </a:solidFill>
                <a:latin typeface="Arial"/>
                <a:cs typeface="Arial"/>
              </a:rPr>
              <a:t> </a:t>
            </a:r>
            <a:r>
              <a:rPr lang="pt-PT" sz="800" dirty="0" err="1">
                <a:solidFill>
                  <a:schemeClr val="tx2"/>
                </a:solidFill>
                <a:latin typeface="Arial"/>
                <a:cs typeface="Arial"/>
              </a:rPr>
              <a:t>developed</a:t>
            </a:r>
            <a:r>
              <a:rPr lang="pt-PT" sz="800" dirty="0">
                <a:solidFill>
                  <a:schemeClr val="tx2"/>
                </a:solidFill>
                <a:latin typeface="Arial"/>
                <a:cs typeface="Arial"/>
              </a:rPr>
              <a:t> </a:t>
            </a:r>
            <a:r>
              <a:rPr lang="pt-PT" sz="800" dirty="0" err="1">
                <a:solidFill>
                  <a:schemeClr val="tx2"/>
                </a:solidFill>
                <a:latin typeface="Arial"/>
                <a:cs typeface="Arial"/>
              </a:rPr>
              <a:t>by</a:t>
            </a:r>
            <a:r>
              <a:rPr lang="pt-PT" sz="800" dirty="0">
                <a:solidFill>
                  <a:schemeClr val="tx2"/>
                </a:solidFill>
                <a:latin typeface="Arial"/>
                <a:cs typeface="Arial"/>
              </a:rPr>
              <a:t>:</a:t>
            </a:r>
          </a:p>
          <a:p>
            <a:pPr marL="171450" indent="-171450" algn="l">
              <a:spcAft>
                <a:spcPts val="600"/>
              </a:spcAft>
              <a:buFont typeface="Arial"/>
              <a:buChar char="•"/>
            </a:pPr>
            <a:endParaRPr lang="en-US" sz="1100" dirty="0">
              <a:solidFill>
                <a:schemeClr val="tx1">
                  <a:lumMod val="65000"/>
                  <a:lumOff val="35000"/>
                </a:schemeClr>
              </a:solidFill>
              <a:latin typeface="Arial"/>
              <a:cs typeface="Arial"/>
            </a:endParaRPr>
          </a:p>
        </p:txBody>
      </p:sp>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218040" y="14007802"/>
            <a:ext cx="992234" cy="1150392"/>
          </a:xfrm>
          <a:prstGeom prst="rect">
            <a:avLst/>
          </a:prstGeom>
        </p:spPr>
      </p:pic>
      <p:pic>
        <p:nvPicPr>
          <p:cNvPr id="28" name="Picture 2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58400" y="14153554"/>
            <a:ext cx="884266" cy="1150392"/>
          </a:xfrm>
          <a:prstGeom prst="rect">
            <a:avLst/>
          </a:prstGeom>
        </p:spPr>
      </p:pic>
      <p:pic>
        <p:nvPicPr>
          <p:cNvPr id="31" name="Picture 30"/>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132177" y="5078810"/>
            <a:ext cx="6134535" cy="1584176"/>
          </a:xfrm>
          <a:prstGeom prst="rect">
            <a:avLst/>
          </a:prstGeom>
        </p:spPr>
      </p:pic>
      <p:pic>
        <p:nvPicPr>
          <p:cNvPr id="15" name="Picture 1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002015" y="16672098"/>
            <a:ext cx="6375377" cy="2736304"/>
          </a:xfrm>
          <a:prstGeom prst="rect">
            <a:avLst/>
          </a:prstGeom>
        </p:spPr>
      </p:pic>
      <p:pic>
        <p:nvPicPr>
          <p:cNvPr id="35" name="Picture 3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034464" y="5510858"/>
            <a:ext cx="630832" cy="731384"/>
          </a:xfrm>
          <a:prstGeom prst="rect">
            <a:avLst/>
          </a:prstGeom>
        </p:spPr>
      </p:pic>
      <p:pic>
        <p:nvPicPr>
          <p:cNvPr id="36" name="Picture 3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218040" y="5510858"/>
            <a:ext cx="562189" cy="731384"/>
          </a:xfrm>
          <a:prstGeom prst="rect">
            <a:avLst/>
          </a:prstGeom>
        </p:spPr>
      </p:pic>
      <p:pic>
        <p:nvPicPr>
          <p:cNvPr id="6" name="Picture 5">
            <a:extLst>
              <a:ext uri="{FF2B5EF4-FFF2-40B4-BE49-F238E27FC236}">
                <a16:creationId xmlns:a16="http://schemas.microsoft.com/office/drawing/2014/main" id="{5D0AF209-A367-4307-ADEB-083E060E8F06}"/>
              </a:ext>
            </a:extLst>
          </p:cNvPr>
          <p:cNvPicPr>
            <a:picLocks noChangeAspect="1"/>
          </p:cNvPicPr>
          <p:nvPr/>
        </p:nvPicPr>
        <p:blipFill>
          <a:blip r:embed="rId11"/>
          <a:stretch>
            <a:fillRect/>
          </a:stretch>
        </p:blipFill>
        <p:spPr>
          <a:xfrm>
            <a:off x="449288" y="5928259"/>
            <a:ext cx="6192688" cy="3882983"/>
          </a:xfrm>
          <a:prstGeom prst="rect">
            <a:avLst/>
          </a:prstGeom>
        </p:spPr>
      </p:pic>
    </p:spTree>
  </p:cSld>
  <p:clrMapOvr>
    <a:masterClrMapping/>
  </p:clrMapOvr>
</p:sld>
</file>

<file path=ppt/theme/theme1.xml><?xml version="1.0" encoding="utf-8"?>
<a:theme xmlns:a="http://schemas.openxmlformats.org/drawingml/2006/main" name="E-poster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E-posters Template </Template>
  <TotalTime>464</TotalTime>
  <Words>681</Words>
  <Application>Microsoft Office PowerPoint</Application>
  <PresentationFormat>Custom</PresentationFormat>
  <Paragraphs>38</Paragraphs>
  <Slides>1</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Calibri</vt:lpstr>
      <vt:lpstr>E-posters Template</vt:lpstr>
      <vt:lpstr>Image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Sara</dc:creator>
  <cp:lastModifiedBy>Ricardo Azevedo</cp:lastModifiedBy>
  <cp:revision>52</cp:revision>
  <dcterms:created xsi:type="dcterms:W3CDTF">2013-10-21T10:55:50Z</dcterms:created>
  <dcterms:modified xsi:type="dcterms:W3CDTF">2017-07-25T15:43:30Z</dcterms:modified>
</cp:coreProperties>
</file>